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1" r:id="rId4"/>
    <p:sldId id="355" r:id="rId5"/>
    <p:sldId id="354" r:id="rId6"/>
    <p:sldId id="356" r:id="rId7"/>
    <p:sldId id="353" r:id="rId8"/>
    <p:sldId id="357" r:id="rId9"/>
    <p:sldId id="358" r:id="rId10"/>
    <p:sldId id="359" r:id="rId11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257"/>
            <p14:sldId id="258"/>
            <p14:sldId id="261"/>
            <p14:sldId id="355"/>
            <p14:sldId id="354"/>
            <p14:sldId id="356"/>
            <p14:sldId id="353"/>
            <p14:sldId id="357"/>
            <p14:sldId id="358"/>
            <p14:sldId id="359"/>
          </p14:sldIdLst>
        </p14:section>
        <p14:section name="Материалы" id="{0F84D0DE-CEB1-417E-B269-8B3EB04B5F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 autoAdjust="0"/>
  </p:normalViewPr>
  <p:slideViewPr>
    <p:cSldViewPr snapToGrid="0" showGuides="1">
      <p:cViewPr varScale="1">
        <p:scale>
          <a:sx n="117" d="100"/>
          <a:sy n="117" d="100"/>
        </p:scale>
        <p:origin x="132" y="96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3395AA38-74A1-4EBE-A8B4-DF61166BCDE8}"/>
              </a:ext>
            </a:extLst>
          </p:cNvPr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8D74E0F3-44A5-4115-A1DE-CFC6C8DAB3B9}"/>
              </a:ext>
            </a:extLst>
          </p:cNvPr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D726E30-C1D6-4285-B31D-DB4B0AFE1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24FBB95A-DD8F-4C88-9617-11735A213E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1FE01676-F1D6-4F0B-B3F9-B0927527AB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7618809C-A5EC-4365-80B6-929AB250118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28.05.2023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28.05.2023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28.05.2023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28.05.2023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28.05.2023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18091986@gmail.com" TargetMode="External"/><Relationship Id="rId5" Type="http://schemas.openxmlformats.org/officeDocument/2006/relationships/hyperlink" Target="https://t.me/behappymaniam" TargetMode="External"/><Relationship Id="rId4" Type="http://schemas.openxmlformats.org/officeDocument/2006/relationships/hyperlink" Target="https://t.me/Elena_Kiryakow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05AF4A8-EB59-4FB6-B732-C50E2C4D2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>
            <a:fillRect/>
          </a:stretch>
        </p:blipFill>
        <p:spPr/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3" y="3429000"/>
            <a:ext cx="11608525" cy="827011"/>
          </a:xfrm>
        </p:spPr>
        <p:txBody>
          <a:bodyPr/>
          <a:lstStyle/>
          <a:p>
            <a:r>
              <a:rPr lang="en-US" dirty="0" err="1"/>
              <a:t>DataMindStorm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2" y="4423361"/>
            <a:ext cx="11608525" cy="999978"/>
          </a:xfrm>
        </p:spPr>
        <p:txBody>
          <a:bodyPr>
            <a:normAutofit/>
          </a:bodyPr>
          <a:lstStyle/>
          <a:p>
            <a:r>
              <a:rPr lang="ru-RU" b="1" cap="all" dirty="0">
                <a:solidFill>
                  <a:schemeClr val="accent6">
                    <a:lumMod val="50000"/>
                  </a:schemeClr>
                </a:solidFill>
              </a:rPr>
              <a:t>ЗАДАЧА 19</a:t>
            </a:r>
          </a:p>
          <a:p>
            <a:endParaRPr lang="ru-RU" sz="800" b="1" cap="all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ru-RU" sz="1200" b="1" cap="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РЕКОМЕНДАТЕЛЬНЙ СЕРВИС ДЛЯ  ВЫБОРА АКТИВНОСТЕЙ  УЧАСТНИКАМИ</a:t>
            </a:r>
            <a:r>
              <a:rPr lang="en-US" sz="1200" b="1" cap="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1200" b="1" cap="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ПРОЕКТА</a:t>
            </a:r>
            <a:r>
              <a:rPr lang="en-US" sz="1200" b="1" cap="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1200" b="1" cap="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«МОСКОВСКОЕ ДОЛГОЛЕТИЕ»</a:t>
            </a:r>
            <a:endParaRPr lang="ru-RU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C1E17C5-E58D-4C50-A832-D0434C5A1802}"/>
              </a:ext>
            </a:extLst>
          </p:cNvPr>
          <p:cNvGrpSpPr/>
          <p:nvPr/>
        </p:nvGrpSpPr>
        <p:grpSpPr>
          <a:xfrm>
            <a:off x="7593189" y="92977"/>
            <a:ext cx="5034240" cy="987539"/>
            <a:chOff x="8291334" y="-720957"/>
            <a:chExt cx="3282218" cy="64385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5C094E-B074-4029-9287-3F2832B6F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334" y="-720957"/>
              <a:ext cx="2014044" cy="6438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38F0B3F0-19E2-4C0E-8AE2-37A5B8D61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508" y="-720957"/>
              <a:ext cx="2014044" cy="643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3113426-9FC4-20B3-92F2-DACAFFD2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84546F-9A64-D62F-072A-BDB8B0FD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15EF8D-01DC-4697-7184-57527916B034}"/>
              </a:ext>
            </a:extLst>
          </p:cNvPr>
          <p:cNvSpPr/>
          <p:nvPr/>
        </p:nvSpPr>
        <p:spPr>
          <a:xfrm>
            <a:off x="1314703" y="1305436"/>
            <a:ext cx="8263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</a:rPr>
              <a:t>ИНТЕРАКТИВНЫЙ СЕРВИС УЧИТЫВАЕТ СЛЕДУЮЩИЕ ПАРАМЕТРЫ:</a:t>
            </a:r>
            <a:endParaRPr lang="en-US" sz="1600" b="1" dirty="0">
              <a:solidFill>
                <a:schemeClr val="bg2">
                  <a:lumMod val="10000"/>
                </a:schemeClr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F250F14-D96E-5554-AA6F-3BCF2D557431}"/>
              </a:ext>
            </a:extLst>
          </p:cNvPr>
          <p:cNvSpPr/>
          <p:nvPr/>
        </p:nvSpPr>
        <p:spPr>
          <a:xfrm>
            <a:off x="2391234" y="2081745"/>
            <a:ext cx="9374910" cy="247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“</a:t>
            </a:r>
            <a:r>
              <a:rPr lang="ru-RU" sz="1600" b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Холо</a:t>
            </a:r>
            <a:r>
              <a:rPr lang="ru-RU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дный старт</a:t>
            </a:r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Возраст пользователя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Гендер пользователя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Геолокация</a:t>
            </a:r>
            <a:r>
              <a:rPr lang="ru-RU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пользователя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Геолокация группы</a:t>
            </a:r>
            <a:endParaRPr lang="en-US" sz="1600" b="1" dirty="0">
              <a:solidFill>
                <a:schemeClr val="bg1"/>
              </a:solidFill>
              <a:effectLst/>
              <a:latin typeface="Bookman Old Style" panose="02050604050505020204" pitchFamily="18" charset="0"/>
            </a:endParaRPr>
          </a:p>
        </p:txBody>
      </p:sp>
      <p:grpSp>
        <p:nvGrpSpPr>
          <p:cNvPr id="6" name="Google Shape;3805;p44">
            <a:extLst>
              <a:ext uri="{FF2B5EF4-FFF2-40B4-BE49-F238E27FC236}">
                <a16:creationId xmlns:a16="http://schemas.microsoft.com/office/drawing/2014/main" id="{6FD10EC7-7F86-559E-8CA3-15E4483757EF}"/>
              </a:ext>
            </a:extLst>
          </p:cNvPr>
          <p:cNvGrpSpPr/>
          <p:nvPr/>
        </p:nvGrpSpPr>
        <p:grpSpPr>
          <a:xfrm>
            <a:off x="7585771" y="3741587"/>
            <a:ext cx="1514117" cy="1512102"/>
            <a:chOff x="3514800" y="5145975"/>
            <a:chExt cx="233525" cy="233225"/>
          </a:xfrm>
        </p:grpSpPr>
        <p:sp>
          <p:nvSpPr>
            <p:cNvPr id="7" name="Google Shape;3806;p44">
              <a:extLst>
                <a:ext uri="{FF2B5EF4-FFF2-40B4-BE49-F238E27FC236}">
                  <a16:creationId xmlns:a16="http://schemas.microsoft.com/office/drawing/2014/main" id="{241745A7-C772-B21A-D270-94F51AF0C683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807;p44">
              <a:extLst>
                <a:ext uri="{FF2B5EF4-FFF2-40B4-BE49-F238E27FC236}">
                  <a16:creationId xmlns:a16="http://schemas.microsoft.com/office/drawing/2014/main" id="{1820146D-7377-1242-4850-DACF21278E75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3808;p44">
              <a:extLst>
                <a:ext uri="{FF2B5EF4-FFF2-40B4-BE49-F238E27FC236}">
                  <a16:creationId xmlns:a16="http://schemas.microsoft.com/office/drawing/2014/main" id="{6AE8D83D-8B75-20E9-42B0-6686658A05A3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3809;p44">
              <a:extLst>
                <a:ext uri="{FF2B5EF4-FFF2-40B4-BE49-F238E27FC236}">
                  <a16:creationId xmlns:a16="http://schemas.microsoft.com/office/drawing/2014/main" id="{EA420A52-E22D-2B04-40E3-D9B96165D8F9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3810;p44">
              <a:extLst>
                <a:ext uri="{FF2B5EF4-FFF2-40B4-BE49-F238E27FC236}">
                  <a16:creationId xmlns:a16="http://schemas.microsoft.com/office/drawing/2014/main" id="{931A03BE-82D5-F57D-5C41-F127223B552E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3811;p44">
              <a:extLst>
                <a:ext uri="{FF2B5EF4-FFF2-40B4-BE49-F238E27FC236}">
                  <a16:creationId xmlns:a16="http://schemas.microsoft.com/office/drawing/2014/main" id="{508EB3F2-C9B0-28AB-715A-D841F9E10CE1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3812;p44">
              <a:extLst>
                <a:ext uri="{FF2B5EF4-FFF2-40B4-BE49-F238E27FC236}">
                  <a16:creationId xmlns:a16="http://schemas.microsoft.com/office/drawing/2014/main" id="{A790D3AA-897C-B0E1-C1BF-21B9626DC022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3813;p44">
              <a:extLst>
                <a:ext uri="{FF2B5EF4-FFF2-40B4-BE49-F238E27FC236}">
                  <a16:creationId xmlns:a16="http://schemas.microsoft.com/office/drawing/2014/main" id="{060C568B-CB46-8E1E-BCB5-549014EFE356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3814;p44">
              <a:extLst>
                <a:ext uri="{FF2B5EF4-FFF2-40B4-BE49-F238E27FC236}">
                  <a16:creationId xmlns:a16="http://schemas.microsoft.com/office/drawing/2014/main" id="{2C06F08E-DC6B-9D78-531C-F702867C2417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3815;p44">
              <a:extLst>
                <a:ext uri="{FF2B5EF4-FFF2-40B4-BE49-F238E27FC236}">
                  <a16:creationId xmlns:a16="http://schemas.microsoft.com/office/drawing/2014/main" id="{553D09DC-A8BD-9245-1794-D29540ED5472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3816;p44">
              <a:extLst>
                <a:ext uri="{FF2B5EF4-FFF2-40B4-BE49-F238E27FC236}">
                  <a16:creationId xmlns:a16="http://schemas.microsoft.com/office/drawing/2014/main" id="{EB9C80D2-AC6F-5DEE-005D-F9F5E28FC8DA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3817;p44">
              <a:extLst>
                <a:ext uri="{FF2B5EF4-FFF2-40B4-BE49-F238E27FC236}">
                  <a16:creationId xmlns:a16="http://schemas.microsoft.com/office/drawing/2014/main" id="{3182FC9E-5879-11EB-90D7-0EE32C8294BA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3818;p44">
              <a:extLst>
                <a:ext uri="{FF2B5EF4-FFF2-40B4-BE49-F238E27FC236}">
                  <a16:creationId xmlns:a16="http://schemas.microsoft.com/office/drawing/2014/main" id="{97E51C5D-AB27-09DD-97D2-3948135BA374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0" name="Google Shape;3857;p44">
            <a:extLst>
              <a:ext uri="{FF2B5EF4-FFF2-40B4-BE49-F238E27FC236}">
                <a16:creationId xmlns:a16="http://schemas.microsoft.com/office/drawing/2014/main" id="{2B13E969-E7A3-31C7-BF72-B17A210C4FDF}"/>
              </a:ext>
            </a:extLst>
          </p:cNvPr>
          <p:cNvGrpSpPr/>
          <p:nvPr/>
        </p:nvGrpSpPr>
        <p:grpSpPr>
          <a:xfrm>
            <a:off x="6554826" y="3023216"/>
            <a:ext cx="1652216" cy="1648306"/>
            <a:chOff x="2637425" y="5179000"/>
            <a:chExt cx="196725" cy="196275"/>
          </a:xfrm>
        </p:grpSpPr>
        <p:sp>
          <p:nvSpPr>
            <p:cNvPr id="21" name="Google Shape;3858;p44">
              <a:extLst>
                <a:ext uri="{FF2B5EF4-FFF2-40B4-BE49-F238E27FC236}">
                  <a16:creationId xmlns:a16="http://schemas.microsoft.com/office/drawing/2014/main" id="{C38E49F8-F0C0-BD9E-1404-30D9792E7565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3859;p44">
              <a:extLst>
                <a:ext uri="{FF2B5EF4-FFF2-40B4-BE49-F238E27FC236}">
                  <a16:creationId xmlns:a16="http://schemas.microsoft.com/office/drawing/2014/main" id="{629CE256-6549-0A1F-5872-CB089BBD4FB0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3860;p44">
              <a:extLst>
                <a:ext uri="{FF2B5EF4-FFF2-40B4-BE49-F238E27FC236}">
                  <a16:creationId xmlns:a16="http://schemas.microsoft.com/office/drawing/2014/main" id="{047DCC51-F915-19A6-0D59-0192C6F4D3EC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3861;p44">
              <a:extLst>
                <a:ext uri="{FF2B5EF4-FFF2-40B4-BE49-F238E27FC236}">
                  <a16:creationId xmlns:a16="http://schemas.microsoft.com/office/drawing/2014/main" id="{49FB0E3C-7E39-DF33-6052-EFC051E459B2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3862;p44">
              <a:extLst>
                <a:ext uri="{FF2B5EF4-FFF2-40B4-BE49-F238E27FC236}">
                  <a16:creationId xmlns:a16="http://schemas.microsoft.com/office/drawing/2014/main" id="{D5EA14E7-7395-8A2E-F1D5-D0C484B616B8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863;p44">
              <a:extLst>
                <a:ext uri="{FF2B5EF4-FFF2-40B4-BE49-F238E27FC236}">
                  <a16:creationId xmlns:a16="http://schemas.microsoft.com/office/drawing/2014/main" id="{D1EBAFDA-C6FA-3CF2-059A-C02D3EFA3728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3864;p44">
              <a:extLst>
                <a:ext uri="{FF2B5EF4-FFF2-40B4-BE49-F238E27FC236}">
                  <a16:creationId xmlns:a16="http://schemas.microsoft.com/office/drawing/2014/main" id="{0FEBA6D7-8B6E-65A8-1552-89D01244D55A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3865;p44">
              <a:extLst>
                <a:ext uri="{FF2B5EF4-FFF2-40B4-BE49-F238E27FC236}">
                  <a16:creationId xmlns:a16="http://schemas.microsoft.com/office/drawing/2014/main" id="{0B46EA3C-0549-6D39-E86B-6B83839F2DC7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3866;p44">
              <a:extLst>
                <a:ext uri="{FF2B5EF4-FFF2-40B4-BE49-F238E27FC236}">
                  <a16:creationId xmlns:a16="http://schemas.microsoft.com/office/drawing/2014/main" id="{516E7FB5-766F-E4A2-5F8D-5CA342B0197A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3867;p44">
              <a:extLst>
                <a:ext uri="{FF2B5EF4-FFF2-40B4-BE49-F238E27FC236}">
                  <a16:creationId xmlns:a16="http://schemas.microsoft.com/office/drawing/2014/main" id="{0A46BB9A-E899-2F3C-ADB4-49E52F823D84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3868;p44">
              <a:extLst>
                <a:ext uri="{FF2B5EF4-FFF2-40B4-BE49-F238E27FC236}">
                  <a16:creationId xmlns:a16="http://schemas.microsoft.com/office/drawing/2014/main" id="{881A8EA3-F3C4-B5B2-C61B-2445AF7AE882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3869;p44">
              <a:extLst>
                <a:ext uri="{FF2B5EF4-FFF2-40B4-BE49-F238E27FC236}">
                  <a16:creationId xmlns:a16="http://schemas.microsoft.com/office/drawing/2014/main" id="{1DA14CB8-2C18-F96A-0817-DC5222216415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3870;p44">
              <a:extLst>
                <a:ext uri="{FF2B5EF4-FFF2-40B4-BE49-F238E27FC236}">
                  <a16:creationId xmlns:a16="http://schemas.microsoft.com/office/drawing/2014/main" id="{53510071-B956-4337-C729-E652635DB1EE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3871;p44">
              <a:extLst>
                <a:ext uri="{FF2B5EF4-FFF2-40B4-BE49-F238E27FC236}">
                  <a16:creationId xmlns:a16="http://schemas.microsoft.com/office/drawing/2014/main" id="{F2EB4F91-C24E-E678-016A-899F87F7C17E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3872;p44">
              <a:extLst>
                <a:ext uri="{FF2B5EF4-FFF2-40B4-BE49-F238E27FC236}">
                  <a16:creationId xmlns:a16="http://schemas.microsoft.com/office/drawing/2014/main" id="{572A1F26-42E1-FEF7-C8D4-5E417097F39F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3873;p44">
              <a:extLst>
                <a:ext uri="{FF2B5EF4-FFF2-40B4-BE49-F238E27FC236}">
                  <a16:creationId xmlns:a16="http://schemas.microsoft.com/office/drawing/2014/main" id="{CD42C190-053B-5D22-019A-93B49DDA6DE9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3874;p44">
              <a:extLst>
                <a:ext uri="{FF2B5EF4-FFF2-40B4-BE49-F238E27FC236}">
                  <a16:creationId xmlns:a16="http://schemas.microsoft.com/office/drawing/2014/main" id="{E0693227-A96D-2FB4-CE9C-2E525BED52AF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3875;p44">
              <a:extLst>
                <a:ext uri="{FF2B5EF4-FFF2-40B4-BE49-F238E27FC236}">
                  <a16:creationId xmlns:a16="http://schemas.microsoft.com/office/drawing/2014/main" id="{8392629F-EDE6-C139-D3E2-45F277EC6611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3876;p44">
              <a:extLst>
                <a:ext uri="{FF2B5EF4-FFF2-40B4-BE49-F238E27FC236}">
                  <a16:creationId xmlns:a16="http://schemas.microsoft.com/office/drawing/2014/main" id="{AE5955ED-DB2D-F4DA-AAC9-0C0C5C2F7728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3877;p44">
              <a:extLst>
                <a:ext uri="{FF2B5EF4-FFF2-40B4-BE49-F238E27FC236}">
                  <a16:creationId xmlns:a16="http://schemas.microsoft.com/office/drawing/2014/main" id="{8D89D2B0-B239-E323-6E23-BBD76D3C4B0A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3878;p44">
              <a:extLst>
                <a:ext uri="{FF2B5EF4-FFF2-40B4-BE49-F238E27FC236}">
                  <a16:creationId xmlns:a16="http://schemas.microsoft.com/office/drawing/2014/main" id="{82FAB9D9-217E-15C7-ED37-BE34C4C7CE73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3879;p44">
              <a:extLst>
                <a:ext uri="{FF2B5EF4-FFF2-40B4-BE49-F238E27FC236}">
                  <a16:creationId xmlns:a16="http://schemas.microsoft.com/office/drawing/2014/main" id="{341A5E0F-3A79-FE48-6CD8-8B6D5675F318}"/>
                </a:ext>
              </a:extLst>
            </p:cNvPr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3" name="Google Shape;3980;p44">
            <a:extLst>
              <a:ext uri="{FF2B5EF4-FFF2-40B4-BE49-F238E27FC236}">
                <a16:creationId xmlns:a16="http://schemas.microsoft.com/office/drawing/2014/main" id="{11C8B830-D62D-A726-BC61-94D49B4730D4}"/>
              </a:ext>
            </a:extLst>
          </p:cNvPr>
          <p:cNvGrpSpPr/>
          <p:nvPr/>
        </p:nvGrpSpPr>
        <p:grpSpPr>
          <a:xfrm>
            <a:off x="7949887" y="2563902"/>
            <a:ext cx="1863212" cy="1800199"/>
            <a:chOff x="3729467" y="2889422"/>
            <a:chExt cx="419153" cy="404977"/>
          </a:xfrm>
        </p:grpSpPr>
        <p:sp>
          <p:nvSpPr>
            <p:cNvPr id="44" name="Google Shape;3981;p44">
              <a:extLst>
                <a:ext uri="{FF2B5EF4-FFF2-40B4-BE49-F238E27FC236}">
                  <a16:creationId xmlns:a16="http://schemas.microsoft.com/office/drawing/2014/main" id="{A2B424F7-80F1-1670-3FA5-CDE69B13F60F}"/>
                </a:ext>
              </a:extLst>
            </p:cNvPr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3982;p44">
              <a:extLst>
                <a:ext uri="{FF2B5EF4-FFF2-40B4-BE49-F238E27FC236}">
                  <a16:creationId xmlns:a16="http://schemas.microsoft.com/office/drawing/2014/main" id="{72921156-FC0E-9E29-423D-2B2E07DA4CBC}"/>
                </a:ext>
              </a:extLst>
            </p:cNvPr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3983;p44">
              <a:extLst>
                <a:ext uri="{FF2B5EF4-FFF2-40B4-BE49-F238E27FC236}">
                  <a16:creationId xmlns:a16="http://schemas.microsoft.com/office/drawing/2014/main" id="{972C21A4-D4AE-ACEA-9200-0A7CC97A123B}"/>
                </a:ext>
              </a:extLst>
            </p:cNvPr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3984;p44">
              <a:extLst>
                <a:ext uri="{FF2B5EF4-FFF2-40B4-BE49-F238E27FC236}">
                  <a16:creationId xmlns:a16="http://schemas.microsoft.com/office/drawing/2014/main" id="{E6BEAF0F-50D7-9A43-E4F6-0E2CD5E91179}"/>
                </a:ext>
              </a:extLst>
            </p:cNvPr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3985;p44">
              <a:extLst>
                <a:ext uri="{FF2B5EF4-FFF2-40B4-BE49-F238E27FC236}">
                  <a16:creationId xmlns:a16="http://schemas.microsoft.com/office/drawing/2014/main" id="{CF8884A4-F530-D0A0-6D6C-2AD790D7830B}"/>
                </a:ext>
              </a:extLst>
            </p:cNvPr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3986;p44">
              <a:extLst>
                <a:ext uri="{FF2B5EF4-FFF2-40B4-BE49-F238E27FC236}">
                  <a16:creationId xmlns:a16="http://schemas.microsoft.com/office/drawing/2014/main" id="{21B1CF75-27CF-4F64-4A6A-81B9F1D4FE1E}"/>
                </a:ext>
              </a:extLst>
            </p:cNvPr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3987;p44">
              <a:extLst>
                <a:ext uri="{FF2B5EF4-FFF2-40B4-BE49-F238E27FC236}">
                  <a16:creationId xmlns:a16="http://schemas.microsoft.com/office/drawing/2014/main" id="{685657C4-6EF8-99F3-B482-7B1310CE4683}"/>
                </a:ext>
              </a:extLst>
            </p:cNvPr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3987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5EBFA17-B758-2BF2-E8C0-C40CD9D72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5" b="12445"/>
          <a:stretch>
            <a:fillRect/>
          </a:stretch>
        </p:blipFill>
        <p:spPr>
          <a:xfrm>
            <a:off x="3168272" y="1416619"/>
            <a:ext cx="1536170" cy="149054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B276D60-5FB3-77BA-C5CE-EF2CA931A21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r="566"/>
          <a:stretch>
            <a:fillRect/>
          </a:stretch>
        </p:blipFill>
        <p:spPr>
          <a:xfrm>
            <a:off x="7536390" y="1407081"/>
            <a:ext cx="1536700" cy="1439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DataMindStorm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332214" y="3478527"/>
            <a:ext cx="3208283" cy="2290095"/>
          </a:xfrm>
        </p:spPr>
        <p:txBody>
          <a:bodyPr/>
          <a:lstStyle/>
          <a:p>
            <a:r>
              <a:rPr lang="ru-RU" dirty="0"/>
              <a:t>Елена</a:t>
            </a:r>
          </a:p>
          <a:p>
            <a:r>
              <a:rPr lang="ru-RU" dirty="0"/>
              <a:t>Кирьякова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332215" y="4420724"/>
            <a:ext cx="3208284" cy="1576498"/>
          </a:xfrm>
        </p:spPr>
        <p:txBody>
          <a:bodyPr/>
          <a:lstStyle/>
          <a:p>
            <a:r>
              <a:rPr lang="en-US" dirty="0">
                <a:latin typeface="+mj-lt"/>
              </a:rPr>
              <a:t>Data Scientist, </a:t>
            </a:r>
            <a:r>
              <a:rPr lang="ru-RU" dirty="0">
                <a:latin typeface="+mj-lt"/>
              </a:rPr>
              <a:t>Аналитик</a:t>
            </a:r>
          </a:p>
          <a:p>
            <a:r>
              <a:rPr lang="en-US" b="0" i="0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@Elena_Kiryakowa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+7(909)906-66-22</a:t>
            </a:r>
            <a:endParaRPr lang="ru-RU" dirty="0">
              <a:latin typeface="+mj-lt"/>
            </a:endParaRPr>
          </a:p>
          <a:p>
            <a:r>
              <a:rPr lang="en-US" b="0" i="0" dirty="0">
                <a:effectLst/>
                <a:latin typeface="+mj-lt"/>
              </a:rPr>
              <a:t>kiryakovaev11@gmail.com</a:t>
            </a:r>
            <a:endParaRPr lang="ru-RU" dirty="0">
              <a:latin typeface="+mj-lt"/>
            </a:endParaRPr>
          </a:p>
          <a:p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5" name="Текст 9">
            <a:extLst>
              <a:ext uri="{FF2B5EF4-FFF2-40B4-BE49-F238E27FC236}">
                <a16:creationId xmlns:a16="http://schemas.microsoft.com/office/drawing/2014/main" id="{40AAF961-2F8B-0F29-606F-48E6E741B163}"/>
              </a:ext>
            </a:extLst>
          </p:cNvPr>
          <p:cNvSpPr txBox="1">
            <a:spLocks/>
          </p:cNvSpPr>
          <p:nvPr/>
        </p:nvSpPr>
        <p:spPr>
          <a:xfrm>
            <a:off x="6651500" y="3478527"/>
            <a:ext cx="3208283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Courier New" panose="02070309020205020404" pitchFamily="49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Андрей</a:t>
            </a:r>
          </a:p>
          <a:p>
            <a:r>
              <a:rPr lang="ru-RU" dirty="0"/>
              <a:t>Опанасенко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BE6A4CB9-83EC-605A-5355-D17D1802AF3D}"/>
              </a:ext>
            </a:extLst>
          </p:cNvPr>
          <p:cNvSpPr txBox="1">
            <a:spLocks/>
          </p:cNvSpPr>
          <p:nvPr/>
        </p:nvSpPr>
        <p:spPr>
          <a:xfrm>
            <a:off x="6651499" y="4420724"/>
            <a:ext cx="3208284" cy="15764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Data Scientist, Developer</a:t>
            </a:r>
            <a:endParaRPr lang="ru-RU" dirty="0">
              <a:latin typeface="+mj-lt"/>
            </a:endParaRPr>
          </a:p>
          <a:p>
            <a:r>
              <a:rPr lang="en-US" b="0" i="0" u="none" strike="noStrike" dirty="0"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@behappymaniam</a:t>
            </a:r>
            <a:endParaRPr lang="en-US" b="0" i="0" u="none" strike="noStrike" dirty="0">
              <a:effectLst/>
              <a:latin typeface="+mj-lt"/>
            </a:endParaRPr>
          </a:p>
          <a:p>
            <a:r>
              <a:rPr lang="ru-RU" dirty="0">
                <a:latin typeface="+mj-lt"/>
              </a:rPr>
              <a:t>+7(</a:t>
            </a:r>
            <a:r>
              <a:rPr lang="ru-RU" b="0" i="0" dirty="0">
                <a:effectLst/>
                <a:latin typeface="+mj-lt"/>
              </a:rPr>
              <a:t>926)253-50-89</a:t>
            </a:r>
          </a:p>
          <a:p>
            <a:r>
              <a:rPr lang="en-US" b="0" i="0" u="sng" dirty="0">
                <a:effectLst/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a18091986@gmail.com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Аналитика данных</a:t>
            </a:r>
            <a:r>
              <a:rPr lang="en-US" dirty="0"/>
              <a:t> </a:t>
            </a:r>
            <a:r>
              <a:rPr lang="ru-RU" dirty="0"/>
              <a:t>пользователей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856342"/>
          </a:xfrm>
        </p:spPr>
        <p:txBody>
          <a:bodyPr/>
          <a:lstStyle/>
          <a:p>
            <a:r>
              <a:rPr lang="ru-RU" dirty="0"/>
              <a:t>Средний возраст пользователей -  68 лет</a:t>
            </a:r>
          </a:p>
          <a:p>
            <a:r>
              <a:rPr lang="ru-RU" dirty="0"/>
              <a:t>Сервисом пользуются 90% женщин и 10 % мужчин</a:t>
            </a:r>
            <a:endParaRPr lang="en-US" dirty="0"/>
          </a:p>
          <a:p>
            <a:r>
              <a:rPr lang="ru-RU" dirty="0"/>
              <a:t>Средний возраст аккаунта юзера – 3 года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26" y="1016001"/>
            <a:ext cx="3766457" cy="26463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26" y="3773222"/>
            <a:ext cx="3827418" cy="27582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DB957-E541-08E6-D56E-D626D20C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" y="2090980"/>
            <a:ext cx="6806142" cy="444044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83A12A-C44E-51C5-B37F-7EC0A6910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72722BB-192B-70FB-B605-E31B38F731BF}"/>
              </a:ext>
            </a:extLst>
          </p:cNvPr>
          <p:cNvSpPr txBox="1">
            <a:spLocks/>
          </p:cNvSpPr>
          <p:nvPr/>
        </p:nvSpPr>
        <p:spPr>
          <a:xfrm>
            <a:off x="2052110" y="3450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Аналитика данных</a:t>
            </a:r>
            <a:r>
              <a:rPr lang="en-US" dirty="0"/>
              <a:t> </a:t>
            </a:r>
            <a:r>
              <a:rPr lang="ru-RU" dirty="0"/>
              <a:t>групп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6E15FA-C287-AC51-5A96-C392C6062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298" y="3808846"/>
            <a:ext cx="4806229" cy="25992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4C7A09-8A3A-5F29-820C-D61BB9E80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6" y="3808846"/>
            <a:ext cx="6330229" cy="25992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D61203-FF1F-9B8C-2EEF-9A24CAED6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924" y="991249"/>
            <a:ext cx="5796603" cy="270633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7891D1-E366-AF06-E079-951BA619D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26" y="991249"/>
            <a:ext cx="5268047" cy="26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6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 txBox="1">
            <a:spLocks/>
          </p:cNvSpPr>
          <p:nvPr/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Arial Black" panose="020B0A04020102020204" pitchFamily="34" charset="0"/>
              </a:rPr>
              <a:t>Модель для холодных пользователей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3" y="1227909"/>
            <a:ext cx="5817714" cy="532964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Прямоугольник 4"/>
          <p:cNvSpPr/>
          <p:nvPr/>
        </p:nvSpPr>
        <p:spPr>
          <a:xfrm>
            <a:off x="6405459" y="1161007"/>
            <a:ext cx="5081768" cy="537791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479178" y="1290691"/>
            <a:ext cx="4639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Модель фильтрации популярных направлений занятий.</a:t>
            </a:r>
            <a:endParaRPr lang="en-US" sz="1600" b="1" dirty="0">
              <a:solidFill>
                <a:schemeClr val="bg2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79178" y="1965355"/>
            <a:ext cx="50817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Предполагается, что холодные клиенты, это те пользователи, которые еще не были прежде знакомы с данным сервисом, поэтому, чтобы с наибольшей вероятностью заинтересовать нового клиента, ему стоит предложить самые популярные направления занятий.</a:t>
            </a:r>
          </a:p>
          <a:p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Модель рекомендует топ-10 популярных направлений занятий для мужчин и женщин в разных категориях.</a:t>
            </a:r>
          </a:p>
          <a:p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Поскольку сервисом пользуется в 90% женщин и 10% мужчин, модель выдает рекомендации 70% для женщин и 30% для мужчин в каждой категории(для тела/для души/для ума).</a:t>
            </a:r>
          </a:p>
          <a:p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Если сделать процент выдачи для мужчин меньше, есть большой шанс, что сервис по прежнему будет привлекать большее количество женщин.</a:t>
            </a:r>
          </a:p>
          <a:p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Чтобы сервис был привлекателен как для женщин так и для мужчин, процент выдачи рекомендаций был сдвинут в сторону мужской части пользователей, чтобы у них был больший выбор интересных  направлений для занятий.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77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77C551-CFF3-A050-9942-FA30EF2B3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6B4A8A9-2987-9212-1302-2180068C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Фильтрация занятий для холодных пользователей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0DE721-758E-50BD-7973-526BCD749B1C}"/>
              </a:ext>
            </a:extLst>
          </p:cNvPr>
          <p:cNvSpPr/>
          <p:nvPr/>
        </p:nvSpPr>
        <p:spPr>
          <a:xfrm>
            <a:off x="339305" y="1724573"/>
            <a:ext cx="4802060" cy="375246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2" name="Google Shape;4428;p45">
            <a:extLst>
              <a:ext uri="{FF2B5EF4-FFF2-40B4-BE49-F238E27FC236}">
                <a16:creationId xmlns:a16="http://schemas.microsoft.com/office/drawing/2014/main" id="{0BB67521-1AF1-B0A9-B9A6-FB7B3F181CDD}"/>
              </a:ext>
            </a:extLst>
          </p:cNvPr>
          <p:cNvGrpSpPr/>
          <p:nvPr/>
        </p:nvGrpSpPr>
        <p:grpSpPr>
          <a:xfrm>
            <a:off x="6329584" y="4280208"/>
            <a:ext cx="270347" cy="307597"/>
            <a:chOff x="1529350" y="258825"/>
            <a:chExt cx="423475" cy="481825"/>
          </a:xfrm>
          <a:solidFill>
            <a:schemeClr val="bg1"/>
          </a:solidFill>
        </p:grpSpPr>
        <p:sp>
          <p:nvSpPr>
            <p:cNvPr id="13" name="Google Shape;4429;p45">
              <a:extLst>
                <a:ext uri="{FF2B5EF4-FFF2-40B4-BE49-F238E27FC236}">
                  <a16:creationId xmlns:a16="http://schemas.microsoft.com/office/drawing/2014/main" id="{FFF2E9FD-38EA-BCC2-DD59-261AB089235B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4430;p45">
              <a:extLst>
                <a:ext uri="{FF2B5EF4-FFF2-40B4-BE49-F238E27FC236}">
                  <a16:creationId xmlns:a16="http://schemas.microsoft.com/office/drawing/2014/main" id="{A67E4CC6-2A55-3BE3-3547-698158A707F5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15" name="Google Shape;4771;p45">
            <a:extLst>
              <a:ext uri="{FF2B5EF4-FFF2-40B4-BE49-F238E27FC236}">
                <a16:creationId xmlns:a16="http://schemas.microsoft.com/office/drawing/2014/main" id="{B0EBF7D4-32CE-5EF5-AC4A-986AAF0B18AC}"/>
              </a:ext>
            </a:extLst>
          </p:cNvPr>
          <p:cNvGrpSpPr/>
          <p:nvPr/>
        </p:nvGrpSpPr>
        <p:grpSpPr>
          <a:xfrm>
            <a:off x="6250139" y="3239707"/>
            <a:ext cx="249391" cy="307613"/>
            <a:chOff x="3330525" y="4399275"/>
            <a:chExt cx="390650" cy="481850"/>
          </a:xfrm>
          <a:solidFill>
            <a:schemeClr val="bg1"/>
          </a:solidFill>
        </p:grpSpPr>
        <p:sp>
          <p:nvSpPr>
            <p:cNvPr id="16" name="Google Shape;4772;p45">
              <a:extLst>
                <a:ext uri="{FF2B5EF4-FFF2-40B4-BE49-F238E27FC236}">
                  <a16:creationId xmlns:a16="http://schemas.microsoft.com/office/drawing/2014/main" id="{9E6699A8-8B75-449F-E5EF-4CD8BF4A3DD4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4773;p45">
              <a:extLst>
                <a:ext uri="{FF2B5EF4-FFF2-40B4-BE49-F238E27FC236}">
                  <a16:creationId xmlns:a16="http://schemas.microsoft.com/office/drawing/2014/main" id="{1EF19046-CF24-4D79-6570-0DA80288DCBE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8" name="Google Shape;4774;p45">
              <a:extLst>
                <a:ext uri="{FF2B5EF4-FFF2-40B4-BE49-F238E27FC236}">
                  <a16:creationId xmlns:a16="http://schemas.microsoft.com/office/drawing/2014/main" id="{46418E9C-1507-ECFF-511D-77E3C5B48014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9" name="Google Shape;4775;p45">
              <a:extLst>
                <a:ext uri="{FF2B5EF4-FFF2-40B4-BE49-F238E27FC236}">
                  <a16:creationId xmlns:a16="http://schemas.microsoft.com/office/drawing/2014/main" id="{B1A7E427-3F23-5602-541D-126EE7D291B4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0" name="Google Shape;4776;p45">
              <a:extLst>
                <a:ext uri="{FF2B5EF4-FFF2-40B4-BE49-F238E27FC236}">
                  <a16:creationId xmlns:a16="http://schemas.microsoft.com/office/drawing/2014/main" id="{2F2E4FF3-DAF2-CB48-6C4F-2D50E106847E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1" name="Google Shape;4777;p45">
              <a:extLst>
                <a:ext uri="{FF2B5EF4-FFF2-40B4-BE49-F238E27FC236}">
                  <a16:creationId xmlns:a16="http://schemas.microsoft.com/office/drawing/2014/main" id="{852E63CC-4D08-956F-E4F3-09583F266B58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2" name="Google Shape;4778;p45">
              <a:extLst>
                <a:ext uri="{FF2B5EF4-FFF2-40B4-BE49-F238E27FC236}">
                  <a16:creationId xmlns:a16="http://schemas.microsoft.com/office/drawing/2014/main" id="{D68574FE-3566-DD37-03CB-969E9A180CD2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4779;p45">
            <a:extLst>
              <a:ext uri="{FF2B5EF4-FFF2-40B4-BE49-F238E27FC236}">
                <a16:creationId xmlns:a16="http://schemas.microsoft.com/office/drawing/2014/main" id="{0A74EB1F-0CB0-4214-BAFD-817D13BF4145}"/>
              </a:ext>
            </a:extLst>
          </p:cNvPr>
          <p:cNvGrpSpPr/>
          <p:nvPr/>
        </p:nvGrpSpPr>
        <p:grpSpPr>
          <a:xfrm>
            <a:off x="6431647" y="3237896"/>
            <a:ext cx="229632" cy="307597"/>
            <a:chOff x="3938800" y="4399275"/>
            <a:chExt cx="359700" cy="481825"/>
          </a:xfrm>
          <a:solidFill>
            <a:schemeClr val="bg1"/>
          </a:solidFill>
        </p:grpSpPr>
        <p:sp>
          <p:nvSpPr>
            <p:cNvPr id="24" name="Google Shape;4780;p45">
              <a:extLst>
                <a:ext uri="{FF2B5EF4-FFF2-40B4-BE49-F238E27FC236}">
                  <a16:creationId xmlns:a16="http://schemas.microsoft.com/office/drawing/2014/main" id="{CAF2B2DA-8D05-9CC8-3965-2B293C6253E0}"/>
                </a:ext>
              </a:extLst>
            </p:cNvPr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4781;p45">
              <a:extLst>
                <a:ext uri="{FF2B5EF4-FFF2-40B4-BE49-F238E27FC236}">
                  <a16:creationId xmlns:a16="http://schemas.microsoft.com/office/drawing/2014/main" id="{9C7ED5B5-7751-1A6A-A807-2FF672F3D0E4}"/>
                </a:ext>
              </a:extLst>
            </p:cNvPr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4782;p45">
              <a:extLst>
                <a:ext uri="{FF2B5EF4-FFF2-40B4-BE49-F238E27FC236}">
                  <a16:creationId xmlns:a16="http://schemas.microsoft.com/office/drawing/2014/main" id="{1D2219DA-FC31-2694-AA45-D915D303E689}"/>
                </a:ext>
              </a:extLst>
            </p:cNvPr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7" name="Google Shape;4783;p45">
              <a:extLst>
                <a:ext uri="{FF2B5EF4-FFF2-40B4-BE49-F238E27FC236}">
                  <a16:creationId xmlns:a16="http://schemas.microsoft.com/office/drawing/2014/main" id="{47D9DF94-ABD5-F71C-5891-DC958A64F358}"/>
                </a:ext>
              </a:extLst>
            </p:cNvPr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8" name="Google Shape;4784;p45">
              <a:extLst>
                <a:ext uri="{FF2B5EF4-FFF2-40B4-BE49-F238E27FC236}">
                  <a16:creationId xmlns:a16="http://schemas.microsoft.com/office/drawing/2014/main" id="{0C3F4B6E-2E33-7846-60D0-9CEBFF412890}"/>
                </a:ext>
              </a:extLst>
            </p:cNvPr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4785;p45">
            <a:extLst>
              <a:ext uri="{FF2B5EF4-FFF2-40B4-BE49-F238E27FC236}">
                <a16:creationId xmlns:a16="http://schemas.microsoft.com/office/drawing/2014/main" id="{42106869-B12E-541D-EA28-D035059A432A}"/>
              </a:ext>
            </a:extLst>
          </p:cNvPr>
          <p:cNvGrpSpPr/>
          <p:nvPr/>
        </p:nvGrpSpPr>
        <p:grpSpPr>
          <a:xfrm>
            <a:off x="6329796" y="2257656"/>
            <a:ext cx="144199" cy="307597"/>
            <a:chOff x="4584850" y="4399275"/>
            <a:chExt cx="225875" cy="481825"/>
          </a:xfrm>
          <a:solidFill>
            <a:schemeClr val="bg1"/>
          </a:solidFill>
        </p:grpSpPr>
        <p:sp>
          <p:nvSpPr>
            <p:cNvPr id="30" name="Google Shape;4786;p45">
              <a:extLst>
                <a:ext uri="{FF2B5EF4-FFF2-40B4-BE49-F238E27FC236}">
                  <a16:creationId xmlns:a16="http://schemas.microsoft.com/office/drawing/2014/main" id="{3044AFF5-1AB9-268F-2DD3-5E1023B00C90}"/>
                </a:ext>
              </a:extLst>
            </p:cNvPr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1" name="Google Shape;4787;p45">
              <a:extLst>
                <a:ext uri="{FF2B5EF4-FFF2-40B4-BE49-F238E27FC236}">
                  <a16:creationId xmlns:a16="http://schemas.microsoft.com/office/drawing/2014/main" id="{527D5DB5-A269-CE8A-E69B-DCFF6B7A898B}"/>
                </a:ext>
              </a:extLst>
            </p:cNvPr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32" name="Google Shape;4800;p45">
            <a:extLst>
              <a:ext uri="{FF2B5EF4-FFF2-40B4-BE49-F238E27FC236}">
                <a16:creationId xmlns:a16="http://schemas.microsoft.com/office/drawing/2014/main" id="{C83D3EC9-FA3F-FA42-0065-9F6B21F3EB03}"/>
              </a:ext>
            </a:extLst>
          </p:cNvPr>
          <p:cNvGrpSpPr/>
          <p:nvPr/>
        </p:nvGrpSpPr>
        <p:grpSpPr>
          <a:xfrm>
            <a:off x="6337455" y="5313297"/>
            <a:ext cx="307597" cy="307597"/>
            <a:chOff x="1492675" y="4992125"/>
            <a:chExt cx="481825" cy="481825"/>
          </a:xfrm>
          <a:solidFill>
            <a:schemeClr val="bg1"/>
          </a:solidFill>
        </p:grpSpPr>
        <p:sp>
          <p:nvSpPr>
            <p:cNvPr id="33" name="Google Shape;4801;p45">
              <a:extLst>
                <a:ext uri="{FF2B5EF4-FFF2-40B4-BE49-F238E27FC236}">
                  <a16:creationId xmlns:a16="http://schemas.microsoft.com/office/drawing/2014/main" id="{A9666419-E719-D43B-F802-41CEA94306E2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4" name="Google Shape;4802;p45">
              <a:extLst>
                <a:ext uri="{FF2B5EF4-FFF2-40B4-BE49-F238E27FC236}">
                  <a16:creationId xmlns:a16="http://schemas.microsoft.com/office/drawing/2014/main" id="{30958739-9F63-60E7-FA4A-9E32374BCE8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C624D6E4-F5D0-CB20-FEF2-3CFF531D7147}"/>
              </a:ext>
            </a:extLst>
          </p:cNvPr>
          <p:cNvSpPr/>
          <p:nvPr/>
        </p:nvSpPr>
        <p:spPr>
          <a:xfrm>
            <a:off x="745629" y="2037978"/>
            <a:ext cx="404540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незарегистрированных пользователей, предлагается более тонкая система рекомендаций для выбора групп доступных занятий при выборе:</a:t>
            </a:r>
          </a:p>
          <a:p>
            <a:pPr algn="just"/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Гендера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Возраста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Геолокации</a:t>
            </a:r>
          </a:p>
          <a:p>
            <a:endParaRPr lang="ru-RU" sz="1400" b="1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E2162C80-35DD-A821-7539-AC964F10485A}"/>
              </a:ext>
            </a:extLst>
          </p:cNvPr>
          <p:cNvSpPr/>
          <p:nvPr/>
        </p:nvSpPr>
        <p:spPr>
          <a:xfrm>
            <a:off x="6096000" y="1386019"/>
            <a:ext cx="4978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</a:rPr>
              <a:t>ВЫБОР ФИЛЬТРОВ ДЛЯ РЕКОМЕНЛАЦИЙ:</a:t>
            </a:r>
            <a:r>
              <a:rPr lang="ru-RU" sz="1600" b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</a:rPr>
              <a:t> </a:t>
            </a:r>
            <a:endParaRPr lang="en-US" sz="1600" b="1" dirty="0">
              <a:solidFill>
                <a:schemeClr val="bg2">
                  <a:lumMod val="10000"/>
                </a:schemeClr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9733FFBD-F541-D2D7-2828-AFD82BCD7A7B}"/>
              </a:ext>
            </a:extLst>
          </p:cNvPr>
          <p:cNvSpPr/>
          <p:nvPr/>
        </p:nvSpPr>
        <p:spPr>
          <a:xfrm>
            <a:off x="6733230" y="2257656"/>
            <a:ext cx="1359678" cy="4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</a:rPr>
              <a:t>- ФИО</a:t>
            </a:r>
            <a:endParaRPr lang="en-US" sz="2000" b="1" dirty="0">
              <a:solidFill>
                <a:schemeClr val="bg2">
                  <a:lumMod val="10000"/>
                </a:schemeClr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DA3A2DA7-9A60-ACCB-3C79-5E8D39B33CD5}"/>
              </a:ext>
            </a:extLst>
          </p:cNvPr>
          <p:cNvSpPr/>
          <p:nvPr/>
        </p:nvSpPr>
        <p:spPr>
          <a:xfrm>
            <a:off x="6821260" y="3220383"/>
            <a:ext cx="1359678" cy="4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</a:rPr>
              <a:t>- Гендер</a:t>
            </a:r>
            <a:endParaRPr lang="en-US" sz="2000" b="1" dirty="0">
              <a:solidFill>
                <a:schemeClr val="bg2">
                  <a:lumMod val="10000"/>
                </a:schemeClr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DC2EF68-7850-67E8-DD29-F8575C201568}"/>
              </a:ext>
            </a:extLst>
          </p:cNvPr>
          <p:cNvSpPr/>
          <p:nvPr/>
        </p:nvSpPr>
        <p:spPr>
          <a:xfrm>
            <a:off x="6812023" y="4283863"/>
            <a:ext cx="2219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</a:rPr>
              <a:t>- Геолокация</a:t>
            </a:r>
            <a:endParaRPr lang="en-US" sz="2000" b="1" dirty="0">
              <a:solidFill>
                <a:schemeClr val="bg2">
                  <a:lumMod val="10000"/>
                </a:schemeClr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4E67E5BA-9DDB-6C97-F851-C7F9E6D94390}"/>
              </a:ext>
            </a:extLst>
          </p:cNvPr>
          <p:cNvSpPr/>
          <p:nvPr/>
        </p:nvSpPr>
        <p:spPr>
          <a:xfrm>
            <a:off x="6733229" y="5273127"/>
            <a:ext cx="4136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</a:rPr>
              <a:t>- Выбор доступной группы</a:t>
            </a:r>
            <a:endParaRPr lang="en-US" sz="2000" b="1" dirty="0">
              <a:solidFill>
                <a:schemeClr val="bg2">
                  <a:lumMod val="10000"/>
                </a:schemeClr>
              </a:solidFill>
              <a:effectLst/>
              <a:latin typeface="Bookman Old Style" panose="02050604050505020204" pitchFamily="18" charset="0"/>
            </a:endParaRPr>
          </a:p>
        </p:txBody>
      </p:sp>
      <p:grpSp>
        <p:nvGrpSpPr>
          <p:cNvPr id="65" name="Google Shape;1509;p43">
            <a:extLst>
              <a:ext uri="{FF2B5EF4-FFF2-40B4-BE49-F238E27FC236}">
                <a16:creationId xmlns:a16="http://schemas.microsoft.com/office/drawing/2014/main" id="{25119098-2884-9E0E-09B4-DC626B537D8F}"/>
              </a:ext>
            </a:extLst>
          </p:cNvPr>
          <p:cNvGrpSpPr/>
          <p:nvPr/>
        </p:nvGrpSpPr>
        <p:grpSpPr>
          <a:xfrm rot="5400000">
            <a:off x="1102735" y="5124232"/>
            <a:ext cx="1065788" cy="1914841"/>
            <a:chOff x="3088670" y="1930338"/>
            <a:chExt cx="380983" cy="684491"/>
          </a:xfrm>
        </p:grpSpPr>
        <p:sp>
          <p:nvSpPr>
            <p:cNvPr id="66" name="Google Shape;1510;p43">
              <a:extLst>
                <a:ext uri="{FF2B5EF4-FFF2-40B4-BE49-F238E27FC236}">
                  <a16:creationId xmlns:a16="http://schemas.microsoft.com/office/drawing/2014/main" id="{13054242-2619-F718-13F8-A9B6DF72F6CF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1511;p43">
              <a:extLst>
                <a:ext uri="{FF2B5EF4-FFF2-40B4-BE49-F238E27FC236}">
                  <a16:creationId xmlns:a16="http://schemas.microsoft.com/office/drawing/2014/main" id="{F5F76A63-F9EE-1857-C7AC-D13A304A32B7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1512;p43">
              <a:extLst>
                <a:ext uri="{FF2B5EF4-FFF2-40B4-BE49-F238E27FC236}">
                  <a16:creationId xmlns:a16="http://schemas.microsoft.com/office/drawing/2014/main" id="{AFC4A26F-F9D0-708D-86CF-B0C9106B5E0C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1513;p43">
              <a:extLst>
                <a:ext uri="{FF2B5EF4-FFF2-40B4-BE49-F238E27FC236}">
                  <a16:creationId xmlns:a16="http://schemas.microsoft.com/office/drawing/2014/main" id="{104C142C-6FA5-77F9-433E-0264C6065415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1514;p43">
              <a:extLst>
                <a:ext uri="{FF2B5EF4-FFF2-40B4-BE49-F238E27FC236}">
                  <a16:creationId xmlns:a16="http://schemas.microsoft.com/office/drawing/2014/main" id="{C50EF987-D2B6-8AC8-5C90-8257D814A1C0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1515;p43">
              <a:extLst>
                <a:ext uri="{FF2B5EF4-FFF2-40B4-BE49-F238E27FC236}">
                  <a16:creationId xmlns:a16="http://schemas.microsoft.com/office/drawing/2014/main" id="{8F3ADAF0-E923-7F1F-6AD4-32E8707182E0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1516;p43">
              <a:extLst>
                <a:ext uri="{FF2B5EF4-FFF2-40B4-BE49-F238E27FC236}">
                  <a16:creationId xmlns:a16="http://schemas.microsoft.com/office/drawing/2014/main" id="{AEAD6A1E-E8E2-5AC6-1B84-6C1CDEC78DCC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1517;p43">
              <a:extLst>
                <a:ext uri="{FF2B5EF4-FFF2-40B4-BE49-F238E27FC236}">
                  <a16:creationId xmlns:a16="http://schemas.microsoft.com/office/drawing/2014/main" id="{C07F7933-9438-8C62-A68C-D44902A7AAE9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1518;p43">
              <a:extLst>
                <a:ext uri="{FF2B5EF4-FFF2-40B4-BE49-F238E27FC236}">
                  <a16:creationId xmlns:a16="http://schemas.microsoft.com/office/drawing/2014/main" id="{75D95558-E1A4-E805-250F-13C7EC3D46BB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1519;p43">
              <a:extLst>
                <a:ext uri="{FF2B5EF4-FFF2-40B4-BE49-F238E27FC236}">
                  <a16:creationId xmlns:a16="http://schemas.microsoft.com/office/drawing/2014/main" id="{320FD8CE-DCB7-FB87-CF2E-E4C0A0C78651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1520;p43">
              <a:extLst>
                <a:ext uri="{FF2B5EF4-FFF2-40B4-BE49-F238E27FC236}">
                  <a16:creationId xmlns:a16="http://schemas.microsoft.com/office/drawing/2014/main" id="{DAA7FF37-D7EA-5784-2BB7-F07285FC237D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1521;p43">
              <a:extLst>
                <a:ext uri="{FF2B5EF4-FFF2-40B4-BE49-F238E27FC236}">
                  <a16:creationId xmlns:a16="http://schemas.microsoft.com/office/drawing/2014/main" id="{E6782D52-8362-14A0-D94F-3A84DCFAC3A6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1522;p43">
              <a:extLst>
                <a:ext uri="{FF2B5EF4-FFF2-40B4-BE49-F238E27FC236}">
                  <a16:creationId xmlns:a16="http://schemas.microsoft.com/office/drawing/2014/main" id="{CEF5797A-37F8-4A64-81D3-7D69346DB5DE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1523;p43">
              <a:extLst>
                <a:ext uri="{FF2B5EF4-FFF2-40B4-BE49-F238E27FC236}">
                  <a16:creationId xmlns:a16="http://schemas.microsoft.com/office/drawing/2014/main" id="{EBEC667E-572A-453A-1E0F-0349D46A637E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1524;p43">
              <a:extLst>
                <a:ext uri="{FF2B5EF4-FFF2-40B4-BE49-F238E27FC236}">
                  <a16:creationId xmlns:a16="http://schemas.microsoft.com/office/drawing/2014/main" id="{8CC93FE9-3C85-5863-0BE5-317211F47107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1525;p43">
              <a:extLst>
                <a:ext uri="{FF2B5EF4-FFF2-40B4-BE49-F238E27FC236}">
                  <a16:creationId xmlns:a16="http://schemas.microsoft.com/office/drawing/2014/main" id="{90B68BD9-9401-9FB2-ECC4-31CCF94C298B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526;p43">
              <a:extLst>
                <a:ext uri="{FF2B5EF4-FFF2-40B4-BE49-F238E27FC236}">
                  <a16:creationId xmlns:a16="http://schemas.microsoft.com/office/drawing/2014/main" id="{AC11BC6B-573D-18F7-D6E4-C135B6B1FD33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1527;p43">
              <a:extLst>
                <a:ext uri="{FF2B5EF4-FFF2-40B4-BE49-F238E27FC236}">
                  <a16:creationId xmlns:a16="http://schemas.microsoft.com/office/drawing/2014/main" id="{DD2770BB-B472-BD0C-D1A9-8ED279EE29B5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1528;p43">
              <a:extLst>
                <a:ext uri="{FF2B5EF4-FFF2-40B4-BE49-F238E27FC236}">
                  <a16:creationId xmlns:a16="http://schemas.microsoft.com/office/drawing/2014/main" id="{7FF93399-BFEC-146C-7DF5-69ECE88A30A9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1529;p43">
              <a:extLst>
                <a:ext uri="{FF2B5EF4-FFF2-40B4-BE49-F238E27FC236}">
                  <a16:creationId xmlns:a16="http://schemas.microsoft.com/office/drawing/2014/main" id="{78E5E907-D288-696A-694E-43FED95A0F25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1530;p43">
              <a:extLst>
                <a:ext uri="{FF2B5EF4-FFF2-40B4-BE49-F238E27FC236}">
                  <a16:creationId xmlns:a16="http://schemas.microsoft.com/office/drawing/2014/main" id="{19C1557B-223A-933E-2775-AC03C4CCDCD7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1531;p43">
              <a:extLst>
                <a:ext uri="{FF2B5EF4-FFF2-40B4-BE49-F238E27FC236}">
                  <a16:creationId xmlns:a16="http://schemas.microsoft.com/office/drawing/2014/main" id="{328AF1C5-E8A1-BE31-83DD-810D4829B724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1532;p43">
              <a:extLst>
                <a:ext uri="{FF2B5EF4-FFF2-40B4-BE49-F238E27FC236}">
                  <a16:creationId xmlns:a16="http://schemas.microsoft.com/office/drawing/2014/main" id="{AAE74DE3-7418-EAA9-E94E-D77BD7E75D0E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1533;p43">
              <a:extLst>
                <a:ext uri="{FF2B5EF4-FFF2-40B4-BE49-F238E27FC236}">
                  <a16:creationId xmlns:a16="http://schemas.microsoft.com/office/drawing/2014/main" id="{716AE33E-E020-77EE-AD31-077F658B4B12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1534;p43">
              <a:extLst>
                <a:ext uri="{FF2B5EF4-FFF2-40B4-BE49-F238E27FC236}">
                  <a16:creationId xmlns:a16="http://schemas.microsoft.com/office/drawing/2014/main" id="{8722FFD4-3CFD-AA51-F3C3-D289E44A6AF1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1535;p43">
              <a:extLst>
                <a:ext uri="{FF2B5EF4-FFF2-40B4-BE49-F238E27FC236}">
                  <a16:creationId xmlns:a16="http://schemas.microsoft.com/office/drawing/2014/main" id="{93D149B7-4C79-0EF4-60AF-E9C82E17E9B6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1536;p43">
              <a:extLst>
                <a:ext uri="{FF2B5EF4-FFF2-40B4-BE49-F238E27FC236}">
                  <a16:creationId xmlns:a16="http://schemas.microsoft.com/office/drawing/2014/main" id="{F961D106-A9D7-807B-172A-B63531256E8F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3" name="Google Shape;1509;p43">
            <a:extLst>
              <a:ext uri="{FF2B5EF4-FFF2-40B4-BE49-F238E27FC236}">
                <a16:creationId xmlns:a16="http://schemas.microsoft.com/office/drawing/2014/main" id="{947CC534-6D5F-A401-DC34-9E43FD74BF37}"/>
              </a:ext>
            </a:extLst>
          </p:cNvPr>
          <p:cNvGrpSpPr/>
          <p:nvPr/>
        </p:nvGrpSpPr>
        <p:grpSpPr>
          <a:xfrm rot="5400000">
            <a:off x="3674583" y="5107190"/>
            <a:ext cx="1065788" cy="1914841"/>
            <a:chOff x="3088670" y="1930338"/>
            <a:chExt cx="380983" cy="684491"/>
          </a:xfrm>
        </p:grpSpPr>
        <p:sp>
          <p:nvSpPr>
            <p:cNvPr id="94" name="Google Shape;1510;p43">
              <a:extLst>
                <a:ext uri="{FF2B5EF4-FFF2-40B4-BE49-F238E27FC236}">
                  <a16:creationId xmlns:a16="http://schemas.microsoft.com/office/drawing/2014/main" id="{06AB2A52-F95F-9E9E-DD2B-87F7C91246B2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1511;p43">
              <a:extLst>
                <a:ext uri="{FF2B5EF4-FFF2-40B4-BE49-F238E27FC236}">
                  <a16:creationId xmlns:a16="http://schemas.microsoft.com/office/drawing/2014/main" id="{129F5A1C-2B43-5D93-BE78-126C6932CA94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1512;p43">
              <a:extLst>
                <a:ext uri="{FF2B5EF4-FFF2-40B4-BE49-F238E27FC236}">
                  <a16:creationId xmlns:a16="http://schemas.microsoft.com/office/drawing/2014/main" id="{F9455E1A-2336-E02B-7237-2457F401DA54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1513;p43">
              <a:extLst>
                <a:ext uri="{FF2B5EF4-FFF2-40B4-BE49-F238E27FC236}">
                  <a16:creationId xmlns:a16="http://schemas.microsoft.com/office/drawing/2014/main" id="{CD0521FC-64D3-2F0F-7937-705ADF982350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1514;p43">
              <a:extLst>
                <a:ext uri="{FF2B5EF4-FFF2-40B4-BE49-F238E27FC236}">
                  <a16:creationId xmlns:a16="http://schemas.microsoft.com/office/drawing/2014/main" id="{286766EC-FFBA-A195-892D-906DFB0DEB01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1515;p43">
              <a:extLst>
                <a:ext uri="{FF2B5EF4-FFF2-40B4-BE49-F238E27FC236}">
                  <a16:creationId xmlns:a16="http://schemas.microsoft.com/office/drawing/2014/main" id="{F4565C74-A9A8-41A4-D9AE-FD968254C5CE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516;p43">
              <a:extLst>
                <a:ext uri="{FF2B5EF4-FFF2-40B4-BE49-F238E27FC236}">
                  <a16:creationId xmlns:a16="http://schemas.microsoft.com/office/drawing/2014/main" id="{75F18AD1-814D-DC38-BBCC-9EA9063D3756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517;p43">
              <a:extLst>
                <a:ext uri="{FF2B5EF4-FFF2-40B4-BE49-F238E27FC236}">
                  <a16:creationId xmlns:a16="http://schemas.microsoft.com/office/drawing/2014/main" id="{F3129B07-7C2C-8838-DCEC-322F9E9566EF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518;p43">
              <a:extLst>
                <a:ext uri="{FF2B5EF4-FFF2-40B4-BE49-F238E27FC236}">
                  <a16:creationId xmlns:a16="http://schemas.microsoft.com/office/drawing/2014/main" id="{ED1F18B7-33F2-5DED-DAEA-0500E8427358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519;p43">
              <a:extLst>
                <a:ext uri="{FF2B5EF4-FFF2-40B4-BE49-F238E27FC236}">
                  <a16:creationId xmlns:a16="http://schemas.microsoft.com/office/drawing/2014/main" id="{941360D8-E1D4-7E05-1733-0C488B4EA54D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520;p43">
              <a:extLst>
                <a:ext uri="{FF2B5EF4-FFF2-40B4-BE49-F238E27FC236}">
                  <a16:creationId xmlns:a16="http://schemas.microsoft.com/office/drawing/2014/main" id="{D6CCCF6B-BC06-2BD1-15BD-9ABEB75F77B0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521;p43">
              <a:extLst>
                <a:ext uri="{FF2B5EF4-FFF2-40B4-BE49-F238E27FC236}">
                  <a16:creationId xmlns:a16="http://schemas.microsoft.com/office/drawing/2014/main" id="{76A5C25C-C6FC-529E-E8E3-EC1794964F26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522;p43">
              <a:extLst>
                <a:ext uri="{FF2B5EF4-FFF2-40B4-BE49-F238E27FC236}">
                  <a16:creationId xmlns:a16="http://schemas.microsoft.com/office/drawing/2014/main" id="{1E59E4C9-E134-2B62-D98A-1C82A2AA73D2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523;p43">
              <a:extLst>
                <a:ext uri="{FF2B5EF4-FFF2-40B4-BE49-F238E27FC236}">
                  <a16:creationId xmlns:a16="http://schemas.microsoft.com/office/drawing/2014/main" id="{07A1D002-98EE-C3B1-6091-9406F839ACAD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524;p43">
              <a:extLst>
                <a:ext uri="{FF2B5EF4-FFF2-40B4-BE49-F238E27FC236}">
                  <a16:creationId xmlns:a16="http://schemas.microsoft.com/office/drawing/2014/main" id="{5757664D-BC5A-FDDA-27B3-FC56EF0B558E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525;p43">
              <a:extLst>
                <a:ext uri="{FF2B5EF4-FFF2-40B4-BE49-F238E27FC236}">
                  <a16:creationId xmlns:a16="http://schemas.microsoft.com/office/drawing/2014/main" id="{8E6378E5-54F4-E820-19F0-A7DB7055DA9B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526;p43">
              <a:extLst>
                <a:ext uri="{FF2B5EF4-FFF2-40B4-BE49-F238E27FC236}">
                  <a16:creationId xmlns:a16="http://schemas.microsoft.com/office/drawing/2014/main" id="{116EF418-806C-2AE2-668E-1E1CB1CF8DC3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527;p43">
              <a:extLst>
                <a:ext uri="{FF2B5EF4-FFF2-40B4-BE49-F238E27FC236}">
                  <a16:creationId xmlns:a16="http://schemas.microsoft.com/office/drawing/2014/main" id="{C168B069-4354-7F1F-CD07-0B7F5F689E23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528;p43">
              <a:extLst>
                <a:ext uri="{FF2B5EF4-FFF2-40B4-BE49-F238E27FC236}">
                  <a16:creationId xmlns:a16="http://schemas.microsoft.com/office/drawing/2014/main" id="{05B96E71-B61B-ECBB-F5B9-B894837A8C7C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529;p43">
              <a:extLst>
                <a:ext uri="{FF2B5EF4-FFF2-40B4-BE49-F238E27FC236}">
                  <a16:creationId xmlns:a16="http://schemas.microsoft.com/office/drawing/2014/main" id="{1D86EF82-696A-EA44-4186-3F770DC7551F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530;p43">
              <a:extLst>
                <a:ext uri="{FF2B5EF4-FFF2-40B4-BE49-F238E27FC236}">
                  <a16:creationId xmlns:a16="http://schemas.microsoft.com/office/drawing/2014/main" id="{EBB3C4D2-2327-306E-9873-898DF52EB7FE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531;p43">
              <a:extLst>
                <a:ext uri="{FF2B5EF4-FFF2-40B4-BE49-F238E27FC236}">
                  <a16:creationId xmlns:a16="http://schemas.microsoft.com/office/drawing/2014/main" id="{A80FF605-9B95-BDF0-CA28-C9387A36CE8D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532;p43">
              <a:extLst>
                <a:ext uri="{FF2B5EF4-FFF2-40B4-BE49-F238E27FC236}">
                  <a16:creationId xmlns:a16="http://schemas.microsoft.com/office/drawing/2014/main" id="{C63C4FB4-FC45-FC4B-1EB9-A6AECCC136B0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533;p43">
              <a:extLst>
                <a:ext uri="{FF2B5EF4-FFF2-40B4-BE49-F238E27FC236}">
                  <a16:creationId xmlns:a16="http://schemas.microsoft.com/office/drawing/2014/main" id="{9A2A2E38-B09C-D873-AB51-5E1FB8B98BC5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534;p43">
              <a:extLst>
                <a:ext uri="{FF2B5EF4-FFF2-40B4-BE49-F238E27FC236}">
                  <a16:creationId xmlns:a16="http://schemas.microsoft.com/office/drawing/2014/main" id="{184C077D-A8B1-7DCE-95F9-37A73A804CB2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535;p43">
              <a:extLst>
                <a:ext uri="{FF2B5EF4-FFF2-40B4-BE49-F238E27FC236}">
                  <a16:creationId xmlns:a16="http://schemas.microsoft.com/office/drawing/2014/main" id="{9B758ACD-DD82-CFE7-DDF6-64BB01AEA53F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1536;p43">
              <a:extLst>
                <a:ext uri="{FF2B5EF4-FFF2-40B4-BE49-F238E27FC236}">
                  <a16:creationId xmlns:a16="http://schemas.microsoft.com/office/drawing/2014/main" id="{534020B9-8C5D-9591-E98F-4A218CA58E24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6196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" y="1544139"/>
            <a:ext cx="5610225" cy="468249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 txBox="1">
            <a:spLocks/>
          </p:cNvSpPr>
          <p:nvPr/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Arial Black" panose="020B0A04020102020204" pitchFamily="34" charset="0"/>
              </a:rPr>
              <a:t>Основная модель для рекомендаций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775269" y="1480457"/>
            <a:ext cx="5081768" cy="474617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775269" y="1673868"/>
            <a:ext cx="4639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Нейронная сеть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DSSM</a:t>
            </a:r>
            <a:endParaRPr lang="en-US" sz="2400" b="1" dirty="0">
              <a:solidFill>
                <a:schemeClr val="bg2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981264" y="2328944"/>
            <a:ext cx="493136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Рекомендательная система для пользователей сервиса была построена с помощью нейронной сети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DSSM.</a:t>
            </a:r>
          </a:p>
          <a:p>
            <a:r>
              <a:rPr lang="ru-RU" b="0" dirty="0">
                <a:solidFill>
                  <a:schemeClr val="bg2">
                    <a:lumMod val="1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На входе обучается модель для юзеров и модель для выбранных направлений занятий.</a:t>
            </a:r>
          </a:p>
          <a:p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Результаты обеих моделей объединяются в заключительном слое, где мы можем получить объединенные значения скор баллов.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ru-RU" dirty="0">
              <a:solidFill>
                <a:schemeClr val="bg2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Выход: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третьего направления занятий.</a:t>
            </a:r>
          </a:p>
        </p:txBody>
      </p:sp>
      <p:grpSp>
        <p:nvGrpSpPr>
          <p:cNvPr id="4" name="Google Shape;1537;p43">
            <a:extLst>
              <a:ext uri="{FF2B5EF4-FFF2-40B4-BE49-F238E27FC236}">
                <a16:creationId xmlns:a16="http://schemas.microsoft.com/office/drawing/2014/main" id="{8192C011-A4C9-17F4-EB0C-095E3BB6DA3F}"/>
              </a:ext>
            </a:extLst>
          </p:cNvPr>
          <p:cNvGrpSpPr/>
          <p:nvPr/>
        </p:nvGrpSpPr>
        <p:grpSpPr>
          <a:xfrm>
            <a:off x="0" y="1017274"/>
            <a:ext cx="2025984" cy="264385"/>
            <a:chOff x="504546" y="564561"/>
            <a:chExt cx="1627907" cy="212437"/>
          </a:xfrm>
        </p:grpSpPr>
        <p:sp>
          <p:nvSpPr>
            <p:cNvPr id="6" name="Google Shape;1538;p43">
              <a:extLst>
                <a:ext uri="{FF2B5EF4-FFF2-40B4-BE49-F238E27FC236}">
                  <a16:creationId xmlns:a16="http://schemas.microsoft.com/office/drawing/2014/main" id="{A9463ECA-1979-7672-89BE-097E2D909A7D}"/>
                </a:ext>
              </a:extLst>
            </p:cNvPr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8" name="Google Shape;1539;p43">
              <a:extLst>
                <a:ext uri="{FF2B5EF4-FFF2-40B4-BE49-F238E27FC236}">
                  <a16:creationId xmlns:a16="http://schemas.microsoft.com/office/drawing/2014/main" id="{C35169C0-4B79-B8BF-56C4-4FEDB3601E4E}"/>
                </a:ext>
              </a:extLst>
            </p:cNvPr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1" name="Google Shape;1540;p43">
              <a:extLst>
                <a:ext uri="{FF2B5EF4-FFF2-40B4-BE49-F238E27FC236}">
                  <a16:creationId xmlns:a16="http://schemas.microsoft.com/office/drawing/2014/main" id="{2A24FB5C-93C1-0861-4FFB-EB4D3865C662}"/>
                </a:ext>
              </a:extLst>
            </p:cNvPr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541;p43">
              <a:extLst>
                <a:ext uri="{FF2B5EF4-FFF2-40B4-BE49-F238E27FC236}">
                  <a16:creationId xmlns:a16="http://schemas.microsoft.com/office/drawing/2014/main" id="{27AB672C-1138-9869-6B2A-FE278B219905}"/>
                </a:ext>
              </a:extLst>
            </p:cNvPr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13" name="Google Shape;1542;p43">
              <a:extLst>
                <a:ext uri="{FF2B5EF4-FFF2-40B4-BE49-F238E27FC236}">
                  <a16:creationId xmlns:a16="http://schemas.microsoft.com/office/drawing/2014/main" id="{0E87FBFA-E5A8-C914-D784-4EFE8C1482AC}"/>
                </a:ext>
              </a:extLst>
            </p:cNvPr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543;p43">
              <a:extLst>
                <a:ext uri="{FF2B5EF4-FFF2-40B4-BE49-F238E27FC236}">
                  <a16:creationId xmlns:a16="http://schemas.microsoft.com/office/drawing/2014/main" id="{FDE3A713-8945-1A62-F8EF-A6C8F1EF679B}"/>
                </a:ext>
              </a:extLst>
            </p:cNvPr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544;p43">
              <a:extLst>
                <a:ext uri="{FF2B5EF4-FFF2-40B4-BE49-F238E27FC236}">
                  <a16:creationId xmlns:a16="http://schemas.microsoft.com/office/drawing/2014/main" id="{08FA812A-B7AE-900B-8A26-5E4BEF3ECAE0}"/>
                </a:ext>
              </a:extLst>
            </p:cNvPr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16" name="Google Shape;1545;p43">
              <a:extLst>
                <a:ext uri="{FF2B5EF4-FFF2-40B4-BE49-F238E27FC236}">
                  <a16:creationId xmlns:a16="http://schemas.microsoft.com/office/drawing/2014/main" id="{0B38026B-2128-60B7-7E16-19F8D0910753}"/>
                </a:ext>
              </a:extLst>
            </p:cNvPr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7" name="Google Shape;1546;p43">
              <a:extLst>
                <a:ext uri="{FF2B5EF4-FFF2-40B4-BE49-F238E27FC236}">
                  <a16:creationId xmlns:a16="http://schemas.microsoft.com/office/drawing/2014/main" id="{F6C6AA5F-D3CB-D0DC-060B-CF2E95F22747}"/>
                </a:ext>
              </a:extLst>
            </p:cNvPr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8" name="Google Shape;1547;p43">
              <a:extLst>
                <a:ext uri="{FF2B5EF4-FFF2-40B4-BE49-F238E27FC236}">
                  <a16:creationId xmlns:a16="http://schemas.microsoft.com/office/drawing/2014/main" id="{3116C139-F02E-BD6A-1F81-F69588DEF792}"/>
                </a:ext>
              </a:extLst>
            </p:cNvPr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548;p43">
              <a:extLst>
                <a:ext uri="{FF2B5EF4-FFF2-40B4-BE49-F238E27FC236}">
                  <a16:creationId xmlns:a16="http://schemas.microsoft.com/office/drawing/2014/main" id="{A6DD6BBD-754A-BFF4-F2C1-45BB39D479C0}"/>
                </a:ext>
              </a:extLst>
            </p:cNvPr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549;p43">
              <a:extLst>
                <a:ext uri="{FF2B5EF4-FFF2-40B4-BE49-F238E27FC236}">
                  <a16:creationId xmlns:a16="http://schemas.microsoft.com/office/drawing/2014/main" id="{0F8D5377-072A-EAFD-5018-3369E38896D9}"/>
                </a:ext>
              </a:extLst>
            </p:cNvPr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550;p43">
              <a:extLst>
                <a:ext uri="{FF2B5EF4-FFF2-40B4-BE49-F238E27FC236}">
                  <a16:creationId xmlns:a16="http://schemas.microsoft.com/office/drawing/2014/main" id="{4AA0B3DD-53A8-9E96-58B3-4A590461C247}"/>
                </a:ext>
              </a:extLst>
            </p:cNvPr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551;p43">
              <a:extLst>
                <a:ext uri="{FF2B5EF4-FFF2-40B4-BE49-F238E27FC236}">
                  <a16:creationId xmlns:a16="http://schemas.microsoft.com/office/drawing/2014/main" id="{25234036-3413-735E-C343-FD143A9A86E2}"/>
                </a:ext>
              </a:extLst>
            </p:cNvPr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23" name="Google Shape;1552;p43">
              <a:extLst>
                <a:ext uri="{FF2B5EF4-FFF2-40B4-BE49-F238E27FC236}">
                  <a16:creationId xmlns:a16="http://schemas.microsoft.com/office/drawing/2014/main" id="{0822AB5D-0182-DCBD-C8A8-58E4D1B062F0}"/>
                </a:ext>
              </a:extLst>
            </p:cNvPr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553;p43">
              <a:extLst>
                <a:ext uri="{FF2B5EF4-FFF2-40B4-BE49-F238E27FC236}">
                  <a16:creationId xmlns:a16="http://schemas.microsoft.com/office/drawing/2014/main" id="{09F8F7B4-6B0A-5901-3937-0CCFC1DB82A8}"/>
                </a:ext>
              </a:extLst>
            </p:cNvPr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554;p43">
              <a:extLst>
                <a:ext uri="{FF2B5EF4-FFF2-40B4-BE49-F238E27FC236}">
                  <a16:creationId xmlns:a16="http://schemas.microsoft.com/office/drawing/2014/main" id="{FBB348A2-D16C-FAB1-F59B-F641028A5F69}"/>
                </a:ext>
              </a:extLst>
            </p:cNvPr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555;p43">
              <a:extLst>
                <a:ext uri="{FF2B5EF4-FFF2-40B4-BE49-F238E27FC236}">
                  <a16:creationId xmlns:a16="http://schemas.microsoft.com/office/drawing/2014/main" id="{762FB55A-37E4-2E09-329B-CD19D17B398B}"/>
                </a:ext>
              </a:extLst>
            </p:cNvPr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556;p43">
              <a:extLst>
                <a:ext uri="{FF2B5EF4-FFF2-40B4-BE49-F238E27FC236}">
                  <a16:creationId xmlns:a16="http://schemas.microsoft.com/office/drawing/2014/main" id="{64D61E95-E95C-A174-40E7-0BA41E512690}"/>
                </a:ext>
              </a:extLst>
            </p:cNvPr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557;p43">
              <a:extLst>
                <a:ext uri="{FF2B5EF4-FFF2-40B4-BE49-F238E27FC236}">
                  <a16:creationId xmlns:a16="http://schemas.microsoft.com/office/drawing/2014/main" id="{74F61529-59B6-C932-2FF8-97E984EB272A}"/>
                </a:ext>
              </a:extLst>
            </p:cNvPr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558;p43">
              <a:extLst>
                <a:ext uri="{FF2B5EF4-FFF2-40B4-BE49-F238E27FC236}">
                  <a16:creationId xmlns:a16="http://schemas.microsoft.com/office/drawing/2014/main" id="{47167555-493D-E2BF-1CCD-39D1C9CDD962}"/>
                </a:ext>
              </a:extLst>
            </p:cNvPr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559;p43">
              <a:extLst>
                <a:ext uri="{FF2B5EF4-FFF2-40B4-BE49-F238E27FC236}">
                  <a16:creationId xmlns:a16="http://schemas.microsoft.com/office/drawing/2014/main" id="{B47FBF31-BA15-AF49-DC7E-185B369825FF}"/>
                </a:ext>
              </a:extLst>
            </p:cNvPr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560;p43">
              <a:extLst>
                <a:ext uri="{FF2B5EF4-FFF2-40B4-BE49-F238E27FC236}">
                  <a16:creationId xmlns:a16="http://schemas.microsoft.com/office/drawing/2014/main" id="{B8CDF6BA-7C95-9478-28A6-E9B1A181A04F}"/>
                </a:ext>
              </a:extLst>
            </p:cNvPr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561;p43">
              <a:extLst>
                <a:ext uri="{FF2B5EF4-FFF2-40B4-BE49-F238E27FC236}">
                  <a16:creationId xmlns:a16="http://schemas.microsoft.com/office/drawing/2014/main" id="{7E8DFB9A-F7E0-36CF-522F-9C9BD4EB9A5F}"/>
                </a:ext>
              </a:extLst>
            </p:cNvPr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562;p43">
              <a:extLst>
                <a:ext uri="{FF2B5EF4-FFF2-40B4-BE49-F238E27FC236}">
                  <a16:creationId xmlns:a16="http://schemas.microsoft.com/office/drawing/2014/main" id="{75F9AED5-6284-3518-8757-2A344B4088AF}"/>
                </a:ext>
              </a:extLst>
            </p:cNvPr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563;p43">
              <a:extLst>
                <a:ext uri="{FF2B5EF4-FFF2-40B4-BE49-F238E27FC236}">
                  <a16:creationId xmlns:a16="http://schemas.microsoft.com/office/drawing/2014/main" id="{B6D1C777-D01E-BC6D-FBDF-84A77ABA4142}"/>
                </a:ext>
              </a:extLst>
            </p:cNvPr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564;p43">
              <a:extLst>
                <a:ext uri="{FF2B5EF4-FFF2-40B4-BE49-F238E27FC236}">
                  <a16:creationId xmlns:a16="http://schemas.microsoft.com/office/drawing/2014/main" id="{86436B23-A184-0802-7F28-FDA04AB70EA4}"/>
                </a:ext>
              </a:extLst>
            </p:cNvPr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565;p43">
              <a:extLst>
                <a:ext uri="{FF2B5EF4-FFF2-40B4-BE49-F238E27FC236}">
                  <a16:creationId xmlns:a16="http://schemas.microsoft.com/office/drawing/2014/main" id="{C6C13C20-9370-8C35-6DC5-FA54ED449DD6}"/>
                </a:ext>
              </a:extLst>
            </p:cNvPr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566;p43">
              <a:extLst>
                <a:ext uri="{FF2B5EF4-FFF2-40B4-BE49-F238E27FC236}">
                  <a16:creationId xmlns:a16="http://schemas.microsoft.com/office/drawing/2014/main" id="{E39BE65C-82C9-4123-7D17-70894B206982}"/>
                </a:ext>
              </a:extLst>
            </p:cNvPr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567;p43">
              <a:extLst>
                <a:ext uri="{FF2B5EF4-FFF2-40B4-BE49-F238E27FC236}">
                  <a16:creationId xmlns:a16="http://schemas.microsoft.com/office/drawing/2014/main" id="{258E8D5F-BA42-22A5-F373-BB1CF0C7A43F}"/>
                </a:ext>
              </a:extLst>
            </p:cNvPr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568;p43">
              <a:extLst>
                <a:ext uri="{FF2B5EF4-FFF2-40B4-BE49-F238E27FC236}">
                  <a16:creationId xmlns:a16="http://schemas.microsoft.com/office/drawing/2014/main" id="{17B19FEE-419B-A7AF-5E83-B3C927DA155D}"/>
                </a:ext>
              </a:extLst>
            </p:cNvPr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569;p43">
              <a:extLst>
                <a:ext uri="{FF2B5EF4-FFF2-40B4-BE49-F238E27FC236}">
                  <a16:creationId xmlns:a16="http://schemas.microsoft.com/office/drawing/2014/main" id="{63DE83D5-F371-7AC2-5365-0A19448F8CD4}"/>
                </a:ext>
              </a:extLst>
            </p:cNvPr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570;p43">
              <a:extLst>
                <a:ext uri="{FF2B5EF4-FFF2-40B4-BE49-F238E27FC236}">
                  <a16:creationId xmlns:a16="http://schemas.microsoft.com/office/drawing/2014/main" id="{5BCB4042-FC83-2229-3C23-30FEFF5FDD62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571;p43">
              <a:extLst>
                <a:ext uri="{FF2B5EF4-FFF2-40B4-BE49-F238E27FC236}">
                  <a16:creationId xmlns:a16="http://schemas.microsoft.com/office/drawing/2014/main" id="{04B92B65-FDA0-1F4A-3D46-D3F2C46A65F1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572;p43">
              <a:extLst>
                <a:ext uri="{FF2B5EF4-FFF2-40B4-BE49-F238E27FC236}">
                  <a16:creationId xmlns:a16="http://schemas.microsoft.com/office/drawing/2014/main" id="{1E2FD86B-CDD6-1A39-39EE-D9156760D84B}"/>
                </a:ext>
              </a:extLst>
            </p:cNvPr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573;p43">
              <a:extLst>
                <a:ext uri="{FF2B5EF4-FFF2-40B4-BE49-F238E27FC236}">
                  <a16:creationId xmlns:a16="http://schemas.microsoft.com/office/drawing/2014/main" id="{AA41F42A-A6B1-6402-4A24-9771EFC089E5}"/>
                </a:ext>
              </a:extLst>
            </p:cNvPr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574;p43">
              <a:extLst>
                <a:ext uri="{FF2B5EF4-FFF2-40B4-BE49-F238E27FC236}">
                  <a16:creationId xmlns:a16="http://schemas.microsoft.com/office/drawing/2014/main" id="{E2D80386-97CF-7329-8326-4F58E1E3FBF1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1575;p43">
              <a:extLst>
                <a:ext uri="{FF2B5EF4-FFF2-40B4-BE49-F238E27FC236}">
                  <a16:creationId xmlns:a16="http://schemas.microsoft.com/office/drawing/2014/main" id="{62A65A8D-824C-1C17-3B26-EFDFC83ED69C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1576;p43">
              <a:extLst>
                <a:ext uri="{FF2B5EF4-FFF2-40B4-BE49-F238E27FC236}">
                  <a16:creationId xmlns:a16="http://schemas.microsoft.com/office/drawing/2014/main" id="{1758FEE3-7B48-4602-39F2-D1BE5893BF70}"/>
                </a:ext>
              </a:extLst>
            </p:cNvPr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577;p43">
              <a:extLst>
                <a:ext uri="{FF2B5EF4-FFF2-40B4-BE49-F238E27FC236}">
                  <a16:creationId xmlns:a16="http://schemas.microsoft.com/office/drawing/2014/main" id="{94D1EE1C-3A59-D763-46BA-8909B29CE649}"/>
                </a:ext>
              </a:extLst>
            </p:cNvPr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578;p43">
              <a:extLst>
                <a:ext uri="{FF2B5EF4-FFF2-40B4-BE49-F238E27FC236}">
                  <a16:creationId xmlns:a16="http://schemas.microsoft.com/office/drawing/2014/main" id="{0EA2C3D8-5F82-A048-8B61-DB496145F13C}"/>
                </a:ext>
              </a:extLst>
            </p:cNvPr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579;p43">
              <a:extLst>
                <a:ext uri="{FF2B5EF4-FFF2-40B4-BE49-F238E27FC236}">
                  <a16:creationId xmlns:a16="http://schemas.microsoft.com/office/drawing/2014/main" id="{4B803D77-03E6-4E13-070C-EAFDE1D7A005}"/>
                </a:ext>
              </a:extLst>
            </p:cNvPr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580;p43">
              <a:extLst>
                <a:ext uri="{FF2B5EF4-FFF2-40B4-BE49-F238E27FC236}">
                  <a16:creationId xmlns:a16="http://schemas.microsoft.com/office/drawing/2014/main" id="{A0E7CC1F-DCBC-3962-BC67-78F1617A269E}"/>
                </a:ext>
              </a:extLst>
            </p:cNvPr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581;p43">
              <a:extLst>
                <a:ext uri="{FF2B5EF4-FFF2-40B4-BE49-F238E27FC236}">
                  <a16:creationId xmlns:a16="http://schemas.microsoft.com/office/drawing/2014/main" id="{4F06E2B2-CBC1-82D1-519F-F5BD0A2B9726}"/>
                </a:ext>
              </a:extLst>
            </p:cNvPr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1582;p43">
              <a:extLst>
                <a:ext uri="{FF2B5EF4-FFF2-40B4-BE49-F238E27FC236}">
                  <a16:creationId xmlns:a16="http://schemas.microsoft.com/office/drawing/2014/main" id="{0D3AC1F9-0B70-9CAB-859F-E07D5003084B}"/>
                </a:ext>
              </a:extLst>
            </p:cNvPr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1583;p43">
              <a:extLst>
                <a:ext uri="{FF2B5EF4-FFF2-40B4-BE49-F238E27FC236}">
                  <a16:creationId xmlns:a16="http://schemas.microsoft.com/office/drawing/2014/main" id="{1C815BAA-0B2A-39D1-AD3C-30B7C4F063E2}"/>
                </a:ext>
              </a:extLst>
            </p:cNvPr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1584;p43">
              <a:extLst>
                <a:ext uri="{FF2B5EF4-FFF2-40B4-BE49-F238E27FC236}">
                  <a16:creationId xmlns:a16="http://schemas.microsoft.com/office/drawing/2014/main" id="{16827949-7F50-6DD9-5D7B-90A13842EAB6}"/>
                </a:ext>
              </a:extLst>
            </p:cNvPr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1585;p43">
              <a:extLst>
                <a:ext uri="{FF2B5EF4-FFF2-40B4-BE49-F238E27FC236}">
                  <a16:creationId xmlns:a16="http://schemas.microsoft.com/office/drawing/2014/main" id="{10001D45-8BCB-F204-0911-BA23C020DFBD}"/>
                </a:ext>
              </a:extLst>
            </p:cNvPr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1586;p43">
              <a:extLst>
                <a:ext uri="{FF2B5EF4-FFF2-40B4-BE49-F238E27FC236}">
                  <a16:creationId xmlns:a16="http://schemas.microsoft.com/office/drawing/2014/main" id="{EB16961A-7FCE-D4F5-5662-0BC5DA09C9C0}"/>
                </a:ext>
              </a:extLst>
            </p:cNvPr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1587;p43">
              <a:extLst>
                <a:ext uri="{FF2B5EF4-FFF2-40B4-BE49-F238E27FC236}">
                  <a16:creationId xmlns:a16="http://schemas.microsoft.com/office/drawing/2014/main" id="{4F0BB750-5017-4766-92E9-C8E076CA7E85}"/>
                </a:ext>
              </a:extLst>
            </p:cNvPr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1588;p43">
              <a:extLst>
                <a:ext uri="{FF2B5EF4-FFF2-40B4-BE49-F238E27FC236}">
                  <a16:creationId xmlns:a16="http://schemas.microsoft.com/office/drawing/2014/main" id="{03C9A5AC-4C7D-94B5-84D0-16719D01C4B6}"/>
                </a:ext>
              </a:extLst>
            </p:cNvPr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1589;p43">
              <a:extLst>
                <a:ext uri="{FF2B5EF4-FFF2-40B4-BE49-F238E27FC236}">
                  <a16:creationId xmlns:a16="http://schemas.microsoft.com/office/drawing/2014/main" id="{9F0C42E6-3041-9F2B-BBF9-7223629BB13C}"/>
                </a:ext>
              </a:extLst>
            </p:cNvPr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1590;p43">
              <a:extLst>
                <a:ext uri="{FF2B5EF4-FFF2-40B4-BE49-F238E27FC236}">
                  <a16:creationId xmlns:a16="http://schemas.microsoft.com/office/drawing/2014/main" id="{C9346698-E5A9-8C29-9112-FA847D3DAB75}"/>
                </a:ext>
              </a:extLst>
            </p:cNvPr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1591;p43">
              <a:extLst>
                <a:ext uri="{FF2B5EF4-FFF2-40B4-BE49-F238E27FC236}">
                  <a16:creationId xmlns:a16="http://schemas.microsoft.com/office/drawing/2014/main" id="{7DA83BE9-C181-9362-8E1E-117E2ACB9967}"/>
                </a:ext>
              </a:extLst>
            </p:cNvPr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1592;p43">
              <a:extLst>
                <a:ext uri="{FF2B5EF4-FFF2-40B4-BE49-F238E27FC236}">
                  <a16:creationId xmlns:a16="http://schemas.microsoft.com/office/drawing/2014/main" id="{8AE39AF7-12C0-A595-28D1-2BD46FD799FE}"/>
                </a:ext>
              </a:extLst>
            </p:cNvPr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" name="Google Shape;1537;p43">
            <a:extLst>
              <a:ext uri="{FF2B5EF4-FFF2-40B4-BE49-F238E27FC236}">
                <a16:creationId xmlns:a16="http://schemas.microsoft.com/office/drawing/2014/main" id="{C7297EAB-23C4-C7F1-8560-11E779B668C1}"/>
              </a:ext>
            </a:extLst>
          </p:cNvPr>
          <p:cNvGrpSpPr/>
          <p:nvPr/>
        </p:nvGrpSpPr>
        <p:grpSpPr>
          <a:xfrm>
            <a:off x="2002837" y="1006718"/>
            <a:ext cx="2025984" cy="264385"/>
            <a:chOff x="504546" y="564561"/>
            <a:chExt cx="1627907" cy="212437"/>
          </a:xfrm>
        </p:grpSpPr>
        <p:sp>
          <p:nvSpPr>
            <p:cNvPr id="65" name="Google Shape;1538;p43">
              <a:extLst>
                <a:ext uri="{FF2B5EF4-FFF2-40B4-BE49-F238E27FC236}">
                  <a16:creationId xmlns:a16="http://schemas.microsoft.com/office/drawing/2014/main" id="{D0E887C1-43C5-45C4-4FA4-DDA76EEC9205}"/>
                </a:ext>
              </a:extLst>
            </p:cNvPr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66" name="Google Shape;1539;p43">
              <a:extLst>
                <a:ext uri="{FF2B5EF4-FFF2-40B4-BE49-F238E27FC236}">
                  <a16:creationId xmlns:a16="http://schemas.microsoft.com/office/drawing/2014/main" id="{95BFAC7B-A26F-0C90-76DB-85242E14F11F}"/>
                </a:ext>
              </a:extLst>
            </p:cNvPr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67" name="Google Shape;1540;p43">
              <a:extLst>
                <a:ext uri="{FF2B5EF4-FFF2-40B4-BE49-F238E27FC236}">
                  <a16:creationId xmlns:a16="http://schemas.microsoft.com/office/drawing/2014/main" id="{FFF252C8-948D-A418-DAFE-7A1BFA782A95}"/>
                </a:ext>
              </a:extLst>
            </p:cNvPr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1541;p43">
              <a:extLst>
                <a:ext uri="{FF2B5EF4-FFF2-40B4-BE49-F238E27FC236}">
                  <a16:creationId xmlns:a16="http://schemas.microsoft.com/office/drawing/2014/main" id="{64151EA4-377F-7240-460B-BDFFD1099D3F}"/>
                </a:ext>
              </a:extLst>
            </p:cNvPr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69" name="Google Shape;1542;p43">
              <a:extLst>
                <a:ext uri="{FF2B5EF4-FFF2-40B4-BE49-F238E27FC236}">
                  <a16:creationId xmlns:a16="http://schemas.microsoft.com/office/drawing/2014/main" id="{589F37F5-693A-716A-DB39-507F9069BA9E}"/>
                </a:ext>
              </a:extLst>
            </p:cNvPr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1543;p43">
              <a:extLst>
                <a:ext uri="{FF2B5EF4-FFF2-40B4-BE49-F238E27FC236}">
                  <a16:creationId xmlns:a16="http://schemas.microsoft.com/office/drawing/2014/main" id="{2E602BDE-3C12-EB18-7E76-6EB4ACC2E1B4}"/>
                </a:ext>
              </a:extLst>
            </p:cNvPr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1544;p43">
              <a:extLst>
                <a:ext uri="{FF2B5EF4-FFF2-40B4-BE49-F238E27FC236}">
                  <a16:creationId xmlns:a16="http://schemas.microsoft.com/office/drawing/2014/main" id="{5092E087-F0B3-E587-126F-941580997FC2}"/>
                </a:ext>
              </a:extLst>
            </p:cNvPr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72" name="Google Shape;1545;p43">
              <a:extLst>
                <a:ext uri="{FF2B5EF4-FFF2-40B4-BE49-F238E27FC236}">
                  <a16:creationId xmlns:a16="http://schemas.microsoft.com/office/drawing/2014/main" id="{447348F0-713D-003D-960C-2ABA57BBDA74}"/>
                </a:ext>
              </a:extLst>
            </p:cNvPr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73" name="Google Shape;1546;p43">
              <a:extLst>
                <a:ext uri="{FF2B5EF4-FFF2-40B4-BE49-F238E27FC236}">
                  <a16:creationId xmlns:a16="http://schemas.microsoft.com/office/drawing/2014/main" id="{6FD70792-8B18-5B60-B3CB-A4011DD26921}"/>
                </a:ext>
              </a:extLst>
            </p:cNvPr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74" name="Google Shape;1547;p43">
              <a:extLst>
                <a:ext uri="{FF2B5EF4-FFF2-40B4-BE49-F238E27FC236}">
                  <a16:creationId xmlns:a16="http://schemas.microsoft.com/office/drawing/2014/main" id="{1FF16CB8-7A5A-DF5B-B5AB-92F9B589DC3F}"/>
                </a:ext>
              </a:extLst>
            </p:cNvPr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1548;p43">
              <a:extLst>
                <a:ext uri="{FF2B5EF4-FFF2-40B4-BE49-F238E27FC236}">
                  <a16:creationId xmlns:a16="http://schemas.microsoft.com/office/drawing/2014/main" id="{8132B2A6-544D-0A67-96D9-465B816F77FB}"/>
                </a:ext>
              </a:extLst>
            </p:cNvPr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1549;p43">
              <a:extLst>
                <a:ext uri="{FF2B5EF4-FFF2-40B4-BE49-F238E27FC236}">
                  <a16:creationId xmlns:a16="http://schemas.microsoft.com/office/drawing/2014/main" id="{12A74483-8CAA-39EA-67A7-BACE39012C58}"/>
                </a:ext>
              </a:extLst>
            </p:cNvPr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1550;p43">
              <a:extLst>
                <a:ext uri="{FF2B5EF4-FFF2-40B4-BE49-F238E27FC236}">
                  <a16:creationId xmlns:a16="http://schemas.microsoft.com/office/drawing/2014/main" id="{01C3E601-A46A-1541-AB82-00E0BE76AA87}"/>
                </a:ext>
              </a:extLst>
            </p:cNvPr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1551;p43">
              <a:extLst>
                <a:ext uri="{FF2B5EF4-FFF2-40B4-BE49-F238E27FC236}">
                  <a16:creationId xmlns:a16="http://schemas.microsoft.com/office/drawing/2014/main" id="{E07B6415-744A-4359-40C2-FC1B0D429D27}"/>
                </a:ext>
              </a:extLst>
            </p:cNvPr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79" name="Google Shape;1552;p43">
              <a:extLst>
                <a:ext uri="{FF2B5EF4-FFF2-40B4-BE49-F238E27FC236}">
                  <a16:creationId xmlns:a16="http://schemas.microsoft.com/office/drawing/2014/main" id="{530C3ECD-CC57-25CE-E801-5E9A0848525D}"/>
                </a:ext>
              </a:extLst>
            </p:cNvPr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1553;p43">
              <a:extLst>
                <a:ext uri="{FF2B5EF4-FFF2-40B4-BE49-F238E27FC236}">
                  <a16:creationId xmlns:a16="http://schemas.microsoft.com/office/drawing/2014/main" id="{909D6B49-73F8-944A-4D51-C7D298ED645C}"/>
                </a:ext>
              </a:extLst>
            </p:cNvPr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1554;p43">
              <a:extLst>
                <a:ext uri="{FF2B5EF4-FFF2-40B4-BE49-F238E27FC236}">
                  <a16:creationId xmlns:a16="http://schemas.microsoft.com/office/drawing/2014/main" id="{3101AFD8-351D-C5AF-1E01-F44FA4D04D49}"/>
                </a:ext>
              </a:extLst>
            </p:cNvPr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555;p43">
              <a:extLst>
                <a:ext uri="{FF2B5EF4-FFF2-40B4-BE49-F238E27FC236}">
                  <a16:creationId xmlns:a16="http://schemas.microsoft.com/office/drawing/2014/main" id="{03AC6A69-7E13-4E1B-BEBD-202139AD15E1}"/>
                </a:ext>
              </a:extLst>
            </p:cNvPr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1556;p43">
              <a:extLst>
                <a:ext uri="{FF2B5EF4-FFF2-40B4-BE49-F238E27FC236}">
                  <a16:creationId xmlns:a16="http://schemas.microsoft.com/office/drawing/2014/main" id="{E66FEEEB-4ABB-D8D3-54A8-269B1ED70D36}"/>
                </a:ext>
              </a:extLst>
            </p:cNvPr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1557;p43">
              <a:extLst>
                <a:ext uri="{FF2B5EF4-FFF2-40B4-BE49-F238E27FC236}">
                  <a16:creationId xmlns:a16="http://schemas.microsoft.com/office/drawing/2014/main" id="{848B5AC9-77D2-7FD2-BA71-305BB118EF36}"/>
                </a:ext>
              </a:extLst>
            </p:cNvPr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1558;p43">
              <a:extLst>
                <a:ext uri="{FF2B5EF4-FFF2-40B4-BE49-F238E27FC236}">
                  <a16:creationId xmlns:a16="http://schemas.microsoft.com/office/drawing/2014/main" id="{D1D54394-98C6-92E1-A564-3F67C326A607}"/>
                </a:ext>
              </a:extLst>
            </p:cNvPr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1559;p43">
              <a:extLst>
                <a:ext uri="{FF2B5EF4-FFF2-40B4-BE49-F238E27FC236}">
                  <a16:creationId xmlns:a16="http://schemas.microsoft.com/office/drawing/2014/main" id="{FE5F9F02-A9E2-2010-9EBA-1647BA015DA8}"/>
                </a:ext>
              </a:extLst>
            </p:cNvPr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1560;p43">
              <a:extLst>
                <a:ext uri="{FF2B5EF4-FFF2-40B4-BE49-F238E27FC236}">
                  <a16:creationId xmlns:a16="http://schemas.microsoft.com/office/drawing/2014/main" id="{68991689-AE4B-FC9E-6ADD-5B5F0FDF6427}"/>
                </a:ext>
              </a:extLst>
            </p:cNvPr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1561;p43">
              <a:extLst>
                <a:ext uri="{FF2B5EF4-FFF2-40B4-BE49-F238E27FC236}">
                  <a16:creationId xmlns:a16="http://schemas.microsoft.com/office/drawing/2014/main" id="{44152F46-5607-6697-0CBA-40E579754146}"/>
                </a:ext>
              </a:extLst>
            </p:cNvPr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1562;p43">
              <a:extLst>
                <a:ext uri="{FF2B5EF4-FFF2-40B4-BE49-F238E27FC236}">
                  <a16:creationId xmlns:a16="http://schemas.microsoft.com/office/drawing/2014/main" id="{5EA919E6-88FE-D407-DBE0-5C1E74B13BA2}"/>
                </a:ext>
              </a:extLst>
            </p:cNvPr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1563;p43">
              <a:extLst>
                <a:ext uri="{FF2B5EF4-FFF2-40B4-BE49-F238E27FC236}">
                  <a16:creationId xmlns:a16="http://schemas.microsoft.com/office/drawing/2014/main" id="{13E35A31-8E7B-9B69-AB59-35216BCFA053}"/>
                </a:ext>
              </a:extLst>
            </p:cNvPr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1564;p43">
              <a:extLst>
                <a:ext uri="{FF2B5EF4-FFF2-40B4-BE49-F238E27FC236}">
                  <a16:creationId xmlns:a16="http://schemas.microsoft.com/office/drawing/2014/main" id="{6BD12494-3C49-E658-A51D-4B8A67FD813E}"/>
                </a:ext>
              </a:extLst>
            </p:cNvPr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1565;p43">
              <a:extLst>
                <a:ext uri="{FF2B5EF4-FFF2-40B4-BE49-F238E27FC236}">
                  <a16:creationId xmlns:a16="http://schemas.microsoft.com/office/drawing/2014/main" id="{05F57E81-E22B-EA22-E91B-0138204CF106}"/>
                </a:ext>
              </a:extLst>
            </p:cNvPr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1566;p43">
              <a:extLst>
                <a:ext uri="{FF2B5EF4-FFF2-40B4-BE49-F238E27FC236}">
                  <a16:creationId xmlns:a16="http://schemas.microsoft.com/office/drawing/2014/main" id="{3944B599-E586-39E5-629D-853FF1190EFE}"/>
                </a:ext>
              </a:extLst>
            </p:cNvPr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1567;p43">
              <a:extLst>
                <a:ext uri="{FF2B5EF4-FFF2-40B4-BE49-F238E27FC236}">
                  <a16:creationId xmlns:a16="http://schemas.microsoft.com/office/drawing/2014/main" id="{29D65364-05C3-7522-CE23-97A6359A7B45}"/>
                </a:ext>
              </a:extLst>
            </p:cNvPr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1568;p43">
              <a:extLst>
                <a:ext uri="{FF2B5EF4-FFF2-40B4-BE49-F238E27FC236}">
                  <a16:creationId xmlns:a16="http://schemas.microsoft.com/office/drawing/2014/main" id="{730C6FDB-F447-58D5-F7DD-46CAD608DFD1}"/>
                </a:ext>
              </a:extLst>
            </p:cNvPr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1569;p43">
              <a:extLst>
                <a:ext uri="{FF2B5EF4-FFF2-40B4-BE49-F238E27FC236}">
                  <a16:creationId xmlns:a16="http://schemas.microsoft.com/office/drawing/2014/main" id="{E465E289-9F97-5749-E201-841C0CECFFD0}"/>
                </a:ext>
              </a:extLst>
            </p:cNvPr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1570;p43">
              <a:extLst>
                <a:ext uri="{FF2B5EF4-FFF2-40B4-BE49-F238E27FC236}">
                  <a16:creationId xmlns:a16="http://schemas.microsoft.com/office/drawing/2014/main" id="{6CD459D7-22D5-9922-CDD0-2AC475434802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1571;p43">
              <a:extLst>
                <a:ext uri="{FF2B5EF4-FFF2-40B4-BE49-F238E27FC236}">
                  <a16:creationId xmlns:a16="http://schemas.microsoft.com/office/drawing/2014/main" id="{28E7C375-791A-EE5B-3252-F03F4204A4A1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1572;p43">
              <a:extLst>
                <a:ext uri="{FF2B5EF4-FFF2-40B4-BE49-F238E27FC236}">
                  <a16:creationId xmlns:a16="http://schemas.microsoft.com/office/drawing/2014/main" id="{EC28E5BB-390C-EE47-BD2F-52BD2C97D4EF}"/>
                </a:ext>
              </a:extLst>
            </p:cNvPr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573;p43">
              <a:extLst>
                <a:ext uri="{FF2B5EF4-FFF2-40B4-BE49-F238E27FC236}">
                  <a16:creationId xmlns:a16="http://schemas.microsoft.com/office/drawing/2014/main" id="{D332D3CD-3295-D114-90EC-251F717135AF}"/>
                </a:ext>
              </a:extLst>
            </p:cNvPr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574;p43">
              <a:extLst>
                <a:ext uri="{FF2B5EF4-FFF2-40B4-BE49-F238E27FC236}">
                  <a16:creationId xmlns:a16="http://schemas.microsoft.com/office/drawing/2014/main" id="{8D009F29-1E8C-5147-047C-015C5C447483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575;p43">
              <a:extLst>
                <a:ext uri="{FF2B5EF4-FFF2-40B4-BE49-F238E27FC236}">
                  <a16:creationId xmlns:a16="http://schemas.microsoft.com/office/drawing/2014/main" id="{EA27A352-178B-7F1B-830B-4A78494F25B7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576;p43">
              <a:extLst>
                <a:ext uri="{FF2B5EF4-FFF2-40B4-BE49-F238E27FC236}">
                  <a16:creationId xmlns:a16="http://schemas.microsoft.com/office/drawing/2014/main" id="{30560CA2-CA4D-B542-2738-F97C6B44616D}"/>
                </a:ext>
              </a:extLst>
            </p:cNvPr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577;p43">
              <a:extLst>
                <a:ext uri="{FF2B5EF4-FFF2-40B4-BE49-F238E27FC236}">
                  <a16:creationId xmlns:a16="http://schemas.microsoft.com/office/drawing/2014/main" id="{D8F35E35-67DD-6A2F-2DCA-B3C8ACA92564}"/>
                </a:ext>
              </a:extLst>
            </p:cNvPr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578;p43">
              <a:extLst>
                <a:ext uri="{FF2B5EF4-FFF2-40B4-BE49-F238E27FC236}">
                  <a16:creationId xmlns:a16="http://schemas.microsoft.com/office/drawing/2014/main" id="{191EC12B-42AE-1D41-7461-4B3E89B8FC7B}"/>
                </a:ext>
              </a:extLst>
            </p:cNvPr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579;p43">
              <a:extLst>
                <a:ext uri="{FF2B5EF4-FFF2-40B4-BE49-F238E27FC236}">
                  <a16:creationId xmlns:a16="http://schemas.microsoft.com/office/drawing/2014/main" id="{67BF3946-3F82-BF16-BD0B-83F3C31D7D02}"/>
                </a:ext>
              </a:extLst>
            </p:cNvPr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580;p43">
              <a:extLst>
                <a:ext uri="{FF2B5EF4-FFF2-40B4-BE49-F238E27FC236}">
                  <a16:creationId xmlns:a16="http://schemas.microsoft.com/office/drawing/2014/main" id="{34316FBE-1269-7AD1-D9C2-A722E69839A7}"/>
                </a:ext>
              </a:extLst>
            </p:cNvPr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581;p43">
              <a:extLst>
                <a:ext uri="{FF2B5EF4-FFF2-40B4-BE49-F238E27FC236}">
                  <a16:creationId xmlns:a16="http://schemas.microsoft.com/office/drawing/2014/main" id="{D9080EF4-EBB5-61C3-C1F5-B75E25669B41}"/>
                </a:ext>
              </a:extLst>
            </p:cNvPr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582;p43">
              <a:extLst>
                <a:ext uri="{FF2B5EF4-FFF2-40B4-BE49-F238E27FC236}">
                  <a16:creationId xmlns:a16="http://schemas.microsoft.com/office/drawing/2014/main" id="{DFDED7E9-E49A-963B-92E0-05666D54EBE1}"/>
                </a:ext>
              </a:extLst>
            </p:cNvPr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583;p43">
              <a:extLst>
                <a:ext uri="{FF2B5EF4-FFF2-40B4-BE49-F238E27FC236}">
                  <a16:creationId xmlns:a16="http://schemas.microsoft.com/office/drawing/2014/main" id="{9047FA18-1A25-9B5D-ADC1-509552211E23}"/>
                </a:ext>
              </a:extLst>
            </p:cNvPr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584;p43">
              <a:extLst>
                <a:ext uri="{FF2B5EF4-FFF2-40B4-BE49-F238E27FC236}">
                  <a16:creationId xmlns:a16="http://schemas.microsoft.com/office/drawing/2014/main" id="{E7EA98BE-3030-E290-D08B-BD8291C5A0A1}"/>
                </a:ext>
              </a:extLst>
            </p:cNvPr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585;p43">
              <a:extLst>
                <a:ext uri="{FF2B5EF4-FFF2-40B4-BE49-F238E27FC236}">
                  <a16:creationId xmlns:a16="http://schemas.microsoft.com/office/drawing/2014/main" id="{7EEF14C9-EA2A-50FC-93F2-6E52C5292429}"/>
                </a:ext>
              </a:extLst>
            </p:cNvPr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586;p43">
              <a:extLst>
                <a:ext uri="{FF2B5EF4-FFF2-40B4-BE49-F238E27FC236}">
                  <a16:creationId xmlns:a16="http://schemas.microsoft.com/office/drawing/2014/main" id="{E4A27BA3-BF0C-C422-44CB-FCF44CA5AAF6}"/>
                </a:ext>
              </a:extLst>
            </p:cNvPr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587;p43">
              <a:extLst>
                <a:ext uri="{FF2B5EF4-FFF2-40B4-BE49-F238E27FC236}">
                  <a16:creationId xmlns:a16="http://schemas.microsoft.com/office/drawing/2014/main" id="{4CE26965-136B-2E1F-28CC-0724231464C2}"/>
                </a:ext>
              </a:extLst>
            </p:cNvPr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588;p43">
              <a:extLst>
                <a:ext uri="{FF2B5EF4-FFF2-40B4-BE49-F238E27FC236}">
                  <a16:creationId xmlns:a16="http://schemas.microsoft.com/office/drawing/2014/main" id="{66C37B70-562F-ACC1-ED42-B3C74AE5C8EB}"/>
                </a:ext>
              </a:extLst>
            </p:cNvPr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589;p43">
              <a:extLst>
                <a:ext uri="{FF2B5EF4-FFF2-40B4-BE49-F238E27FC236}">
                  <a16:creationId xmlns:a16="http://schemas.microsoft.com/office/drawing/2014/main" id="{C11734B5-264F-A1DE-597E-F525463D9B44}"/>
                </a:ext>
              </a:extLst>
            </p:cNvPr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590;p43">
              <a:extLst>
                <a:ext uri="{FF2B5EF4-FFF2-40B4-BE49-F238E27FC236}">
                  <a16:creationId xmlns:a16="http://schemas.microsoft.com/office/drawing/2014/main" id="{B5CC202B-FE5A-A941-1BFE-2BBDEB5C77D9}"/>
                </a:ext>
              </a:extLst>
            </p:cNvPr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591;p43">
              <a:extLst>
                <a:ext uri="{FF2B5EF4-FFF2-40B4-BE49-F238E27FC236}">
                  <a16:creationId xmlns:a16="http://schemas.microsoft.com/office/drawing/2014/main" id="{B001A512-F091-355F-B2AD-A15BA1037DD1}"/>
                </a:ext>
              </a:extLst>
            </p:cNvPr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592;p43">
              <a:extLst>
                <a:ext uri="{FF2B5EF4-FFF2-40B4-BE49-F238E27FC236}">
                  <a16:creationId xmlns:a16="http://schemas.microsoft.com/office/drawing/2014/main" id="{78180F84-EE68-B8FE-2025-50C502981B99}"/>
                </a:ext>
              </a:extLst>
            </p:cNvPr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" name="Google Shape;1537;p43">
            <a:extLst>
              <a:ext uri="{FF2B5EF4-FFF2-40B4-BE49-F238E27FC236}">
                <a16:creationId xmlns:a16="http://schemas.microsoft.com/office/drawing/2014/main" id="{42EFF5E7-11ED-A0E2-F19E-4115FD620750}"/>
              </a:ext>
            </a:extLst>
          </p:cNvPr>
          <p:cNvGrpSpPr/>
          <p:nvPr/>
        </p:nvGrpSpPr>
        <p:grpSpPr>
          <a:xfrm>
            <a:off x="4000858" y="1006402"/>
            <a:ext cx="2025984" cy="264385"/>
            <a:chOff x="504546" y="564561"/>
            <a:chExt cx="1627907" cy="212437"/>
          </a:xfrm>
        </p:grpSpPr>
        <p:sp>
          <p:nvSpPr>
            <p:cNvPr id="121" name="Google Shape;1538;p43">
              <a:extLst>
                <a:ext uri="{FF2B5EF4-FFF2-40B4-BE49-F238E27FC236}">
                  <a16:creationId xmlns:a16="http://schemas.microsoft.com/office/drawing/2014/main" id="{60AE2B79-D41E-2672-D67A-E18070C0617C}"/>
                </a:ext>
              </a:extLst>
            </p:cNvPr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22" name="Google Shape;1539;p43">
              <a:extLst>
                <a:ext uri="{FF2B5EF4-FFF2-40B4-BE49-F238E27FC236}">
                  <a16:creationId xmlns:a16="http://schemas.microsoft.com/office/drawing/2014/main" id="{4D0D71E7-9382-488B-8D82-84C182C917E4}"/>
                </a:ext>
              </a:extLst>
            </p:cNvPr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23" name="Google Shape;1540;p43">
              <a:extLst>
                <a:ext uri="{FF2B5EF4-FFF2-40B4-BE49-F238E27FC236}">
                  <a16:creationId xmlns:a16="http://schemas.microsoft.com/office/drawing/2014/main" id="{B84B7FDC-52BA-5D9E-5CF8-24C98BD65E21}"/>
                </a:ext>
              </a:extLst>
            </p:cNvPr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1541;p43">
              <a:extLst>
                <a:ext uri="{FF2B5EF4-FFF2-40B4-BE49-F238E27FC236}">
                  <a16:creationId xmlns:a16="http://schemas.microsoft.com/office/drawing/2014/main" id="{EF4D3916-FA3B-C96D-282D-4F0AFE9F3E5D}"/>
                </a:ext>
              </a:extLst>
            </p:cNvPr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125" name="Google Shape;1542;p43">
              <a:extLst>
                <a:ext uri="{FF2B5EF4-FFF2-40B4-BE49-F238E27FC236}">
                  <a16:creationId xmlns:a16="http://schemas.microsoft.com/office/drawing/2014/main" id="{E0B474CF-99B8-F366-4C63-0EC47941D95E}"/>
                </a:ext>
              </a:extLst>
            </p:cNvPr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1543;p43">
              <a:extLst>
                <a:ext uri="{FF2B5EF4-FFF2-40B4-BE49-F238E27FC236}">
                  <a16:creationId xmlns:a16="http://schemas.microsoft.com/office/drawing/2014/main" id="{5F465AA7-4CB9-2893-A176-1F84F53DC6A8}"/>
                </a:ext>
              </a:extLst>
            </p:cNvPr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1544;p43">
              <a:extLst>
                <a:ext uri="{FF2B5EF4-FFF2-40B4-BE49-F238E27FC236}">
                  <a16:creationId xmlns:a16="http://schemas.microsoft.com/office/drawing/2014/main" id="{0FCD35A1-DBC8-567D-2613-032A94C001BF}"/>
                </a:ext>
              </a:extLst>
            </p:cNvPr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128" name="Google Shape;1545;p43">
              <a:extLst>
                <a:ext uri="{FF2B5EF4-FFF2-40B4-BE49-F238E27FC236}">
                  <a16:creationId xmlns:a16="http://schemas.microsoft.com/office/drawing/2014/main" id="{37AD660D-62B2-9BFC-B058-CDB209338417}"/>
                </a:ext>
              </a:extLst>
            </p:cNvPr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29" name="Google Shape;1546;p43">
              <a:extLst>
                <a:ext uri="{FF2B5EF4-FFF2-40B4-BE49-F238E27FC236}">
                  <a16:creationId xmlns:a16="http://schemas.microsoft.com/office/drawing/2014/main" id="{462B332F-72E1-3CAD-FF85-958283A85510}"/>
                </a:ext>
              </a:extLst>
            </p:cNvPr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30" name="Google Shape;1547;p43">
              <a:extLst>
                <a:ext uri="{FF2B5EF4-FFF2-40B4-BE49-F238E27FC236}">
                  <a16:creationId xmlns:a16="http://schemas.microsoft.com/office/drawing/2014/main" id="{7389F04B-BCFD-E86B-61ED-D6DC2E03405D}"/>
                </a:ext>
              </a:extLst>
            </p:cNvPr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548;p43">
              <a:extLst>
                <a:ext uri="{FF2B5EF4-FFF2-40B4-BE49-F238E27FC236}">
                  <a16:creationId xmlns:a16="http://schemas.microsoft.com/office/drawing/2014/main" id="{EFA8D50D-4286-7B9A-B4BE-499F33ACAD47}"/>
                </a:ext>
              </a:extLst>
            </p:cNvPr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1549;p43">
              <a:extLst>
                <a:ext uri="{FF2B5EF4-FFF2-40B4-BE49-F238E27FC236}">
                  <a16:creationId xmlns:a16="http://schemas.microsoft.com/office/drawing/2014/main" id="{366F4CF2-8FA6-11D5-EDB0-00A36654FB10}"/>
                </a:ext>
              </a:extLst>
            </p:cNvPr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1550;p43">
              <a:extLst>
                <a:ext uri="{FF2B5EF4-FFF2-40B4-BE49-F238E27FC236}">
                  <a16:creationId xmlns:a16="http://schemas.microsoft.com/office/drawing/2014/main" id="{98184E02-B29D-D710-4F12-95030BA56E0E}"/>
                </a:ext>
              </a:extLst>
            </p:cNvPr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551;p43">
              <a:extLst>
                <a:ext uri="{FF2B5EF4-FFF2-40B4-BE49-F238E27FC236}">
                  <a16:creationId xmlns:a16="http://schemas.microsoft.com/office/drawing/2014/main" id="{800B0621-0DE4-D870-4787-3AC8F5FBEBB0}"/>
                </a:ext>
              </a:extLst>
            </p:cNvPr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135" name="Google Shape;1552;p43">
              <a:extLst>
                <a:ext uri="{FF2B5EF4-FFF2-40B4-BE49-F238E27FC236}">
                  <a16:creationId xmlns:a16="http://schemas.microsoft.com/office/drawing/2014/main" id="{8629890F-C1E1-446C-2ADA-6C324A01405E}"/>
                </a:ext>
              </a:extLst>
            </p:cNvPr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553;p43">
              <a:extLst>
                <a:ext uri="{FF2B5EF4-FFF2-40B4-BE49-F238E27FC236}">
                  <a16:creationId xmlns:a16="http://schemas.microsoft.com/office/drawing/2014/main" id="{451BC77A-7667-F977-BAE4-353DC92A7B54}"/>
                </a:ext>
              </a:extLst>
            </p:cNvPr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1554;p43">
              <a:extLst>
                <a:ext uri="{FF2B5EF4-FFF2-40B4-BE49-F238E27FC236}">
                  <a16:creationId xmlns:a16="http://schemas.microsoft.com/office/drawing/2014/main" id="{56C1824F-7DB1-3E6E-D2FF-55B9BDE3032B}"/>
                </a:ext>
              </a:extLst>
            </p:cNvPr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1555;p43">
              <a:extLst>
                <a:ext uri="{FF2B5EF4-FFF2-40B4-BE49-F238E27FC236}">
                  <a16:creationId xmlns:a16="http://schemas.microsoft.com/office/drawing/2014/main" id="{8689F920-782D-436E-68CC-0FA414BD8743}"/>
                </a:ext>
              </a:extLst>
            </p:cNvPr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1556;p43">
              <a:extLst>
                <a:ext uri="{FF2B5EF4-FFF2-40B4-BE49-F238E27FC236}">
                  <a16:creationId xmlns:a16="http://schemas.microsoft.com/office/drawing/2014/main" id="{9B750997-02E9-99D0-966E-24E3D27CCFD8}"/>
                </a:ext>
              </a:extLst>
            </p:cNvPr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1557;p43">
              <a:extLst>
                <a:ext uri="{FF2B5EF4-FFF2-40B4-BE49-F238E27FC236}">
                  <a16:creationId xmlns:a16="http://schemas.microsoft.com/office/drawing/2014/main" id="{974F5AD6-2C37-3377-047A-A3D7DC70926C}"/>
                </a:ext>
              </a:extLst>
            </p:cNvPr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1558;p43">
              <a:extLst>
                <a:ext uri="{FF2B5EF4-FFF2-40B4-BE49-F238E27FC236}">
                  <a16:creationId xmlns:a16="http://schemas.microsoft.com/office/drawing/2014/main" id="{D3AAA86E-D410-3E53-3445-1E94C8F33AE2}"/>
                </a:ext>
              </a:extLst>
            </p:cNvPr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1559;p43">
              <a:extLst>
                <a:ext uri="{FF2B5EF4-FFF2-40B4-BE49-F238E27FC236}">
                  <a16:creationId xmlns:a16="http://schemas.microsoft.com/office/drawing/2014/main" id="{E5B6B591-3226-70CE-EE61-27EB99AFDA31}"/>
                </a:ext>
              </a:extLst>
            </p:cNvPr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1560;p43">
              <a:extLst>
                <a:ext uri="{FF2B5EF4-FFF2-40B4-BE49-F238E27FC236}">
                  <a16:creationId xmlns:a16="http://schemas.microsoft.com/office/drawing/2014/main" id="{149066C0-8176-7777-99B1-337A2EEB63AE}"/>
                </a:ext>
              </a:extLst>
            </p:cNvPr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561;p43">
              <a:extLst>
                <a:ext uri="{FF2B5EF4-FFF2-40B4-BE49-F238E27FC236}">
                  <a16:creationId xmlns:a16="http://schemas.microsoft.com/office/drawing/2014/main" id="{AC48703D-F00D-F1A7-185D-370BD0283F42}"/>
                </a:ext>
              </a:extLst>
            </p:cNvPr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562;p43">
              <a:extLst>
                <a:ext uri="{FF2B5EF4-FFF2-40B4-BE49-F238E27FC236}">
                  <a16:creationId xmlns:a16="http://schemas.microsoft.com/office/drawing/2014/main" id="{0AA47F78-5E75-ED72-C796-89A30D4890E4}"/>
                </a:ext>
              </a:extLst>
            </p:cNvPr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563;p43">
              <a:extLst>
                <a:ext uri="{FF2B5EF4-FFF2-40B4-BE49-F238E27FC236}">
                  <a16:creationId xmlns:a16="http://schemas.microsoft.com/office/drawing/2014/main" id="{765863EA-EB7D-16AA-1AE3-E34728030893}"/>
                </a:ext>
              </a:extLst>
            </p:cNvPr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564;p43">
              <a:extLst>
                <a:ext uri="{FF2B5EF4-FFF2-40B4-BE49-F238E27FC236}">
                  <a16:creationId xmlns:a16="http://schemas.microsoft.com/office/drawing/2014/main" id="{D01295DF-6BB5-833E-60CB-1DA1CD97C747}"/>
                </a:ext>
              </a:extLst>
            </p:cNvPr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565;p43">
              <a:extLst>
                <a:ext uri="{FF2B5EF4-FFF2-40B4-BE49-F238E27FC236}">
                  <a16:creationId xmlns:a16="http://schemas.microsoft.com/office/drawing/2014/main" id="{AD32D520-CE33-A9A4-BEAA-9E48B9D25E8F}"/>
                </a:ext>
              </a:extLst>
            </p:cNvPr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566;p43">
              <a:extLst>
                <a:ext uri="{FF2B5EF4-FFF2-40B4-BE49-F238E27FC236}">
                  <a16:creationId xmlns:a16="http://schemas.microsoft.com/office/drawing/2014/main" id="{8234F901-DC61-59B2-4DBC-ED51A0F45BAD}"/>
                </a:ext>
              </a:extLst>
            </p:cNvPr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567;p43">
              <a:extLst>
                <a:ext uri="{FF2B5EF4-FFF2-40B4-BE49-F238E27FC236}">
                  <a16:creationId xmlns:a16="http://schemas.microsoft.com/office/drawing/2014/main" id="{4B241C7B-A1F3-620B-F316-A931973B4FCC}"/>
                </a:ext>
              </a:extLst>
            </p:cNvPr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568;p43">
              <a:extLst>
                <a:ext uri="{FF2B5EF4-FFF2-40B4-BE49-F238E27FC236}">
                  <a16:creationId xmlns:a16="http://schemas.microsoft.com/office/drawing/2014/main" id="{A1BC87B9-319F-51E0-5F22-DDB1E4E862B8}"/>
                </a:ext>
              </a:extLst>
            </p:cNvPr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69;p43">
              <a:extLst>
                <a:ext uri="{FF2B5EF4-FFF2-40B4-BE49-F238E27FC236}">
                  <a16:creationId xmlns:a16="http://schemas.microsoft.com/office/drawing/2014/main" id="{36CA38C0-43FB-1521-D5DD-766FF223EEC5}"/>
                </a:ext>
              </a:extLst>
            </p:cNvPr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70;p43">
              <a:extLst>
                <a:ext uri="{FF2B5EF4-FFF2-40B4-BE49-F238E27FC236}">
                  <a16:creationId xmlns:a16="http://schemas.microsoft.com/office/drawing/2014/main" id="{AF69258F-9FD5-7AC8-CA79-AE668853BAEC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71;p43">
              <a:extLst>
                <a:ext uri="{FF2B5EF4-FFF2-40B4-BE49-F238E27FC236}">
                  <a16:creationId xmlns:a16="http://schemas.microsoft.com/office/drawing/2014/main" id="{F5616C4F-750E-AA1D-B33E-CCA352994A5D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1572;p43">
              <a:extLst>
                <a:ext uri="{FF2B5EF4-FFF2-40B4-BE49-F238E27FC236}">
                  <a16:creationId xmlns:a16="http://schemas.microsoft.com/office/drawing/2014/main" id="{8B8CEBEA-6FBC-DE27-603D-0444A45634A1}"/>
                </a:ext>
              </a:extLst>
            </p:cNvPr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73;p43">
              <a:extLst>
                <a:ext uri="{FF2B5EF4-FFF2-40B4-BE49-F238E27FC236}">
                  <a16:creationId xmlns:a16="http://schemas.microsoft.com/office/drawing/2014/main" id="{7BBA185A-0DE9-7E9B-2948-46C4E2B4B25D}"/>
                </a:ext>
              </a:extLst>
            </p:cNvPr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" name="Google Shape;1574;p43">
              <a:extLst>
                <a:ext uri="{FF2B5EF4-FFF2-40B4-BE49-F238E27FC236}">
                  <a16:creationId xmlns:a16="http://schemas.microsoft.com/office/drawing/2014/main" id="{7280BF75-7EDB-486F-5A4F-45EC090D61F0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1575;p43">
              <a:extLst>
                <a:ext uri="{FF2B5EF4-FFF2-40B4-BE49-F238E27FC236}">
                  <a16:creationId xmlns:a16="http://schemas.microsoft.com/office/drawing/2014/main" id="{D4ED05DF-9DC8-BD3F-40D2-0134E06E4C32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1576;p43">
              <a:extLst>
                <a:ext uri="{FF2B5EF4-FFF2-40B4-BE49-F238E27FC236}">
                  <a16:creationId xmlns:a16="http://schemas.microsoft.com/office/drawing/2014/main" id="{CA7905E2-33A4-9214-70F1-7C3EDF18FEBD}"/>
                </a:ext>
              </a:extLst>
            </p:cNvPr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577;p43">
              <a:extLst>
                <a:ext uri="{FF2B5EF4-FFF2-40B4-BE49-F238E27FC236}">
                  <a16:creationId xmlns:a16="http://schemas.microsoft.com/office/drawing/2014/main" id="{B91F1993-71D6-7AB5-9977-3D2E976CC6D4}"/>
                </a:ext>
              </a:extLst>
            </p:cNvPr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578;p43">
              <a:extLst>
                <a:ext uri="{FF2B5EF4-FFF2-40B4-BE49-F238E27FC236}">
                  <a16:creationId xmlns:a16="http://schemas.microsoft.com/office/drawing/2014/main" id="{2C93AB4F-7183-6787-8A96-4ED2EBFF1F31}"/>
                </a:ext>
              </a:extLst>
            </p:cNvPr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579;p43">
              <a:extLst>
                <a:ext uri="{FF2B5EF4-FFF2-40B4-BE49-F238E27FC236}">
                  <a16:creationId xmlns:a16="http://schemas.microsoft.com/office/drawing/2014/main" id="{2437340A-D31E-5529-637B-363FB1CD97CB}"/>
                </a:ext>
              </a:extLst>
            </p:cNvPr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1580;p43">
              <a:extLst>
                <a:ext uri="{FF2B5EF4-FFF2-40B4-BE49-F238E27FC236}">
                  <a16:creationId xmlns:a16="http://schemas.microsoft.com/office/drawing/2014/main" id="{417FE0FD-51B0-6F9D-328D-CB38DCBA3D5C}"/>
                </a:ext>
              </a:extLst>
            </p:cNvPr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581;p43">
              <a:extLst>
                <a:ext uri="{FF2B5EF4-FFF2-40B4-BE49-F238E27FC236}">
                  <a16:creationId xmlns:a16="http://schemas.microsoft.com/office/drawing/2014/main" id="{4FDC416C-3324-BCE5-EEF0-29269073ABCF}"/>
                </a:ext>
              </a:extLst>
            </p:cNvPr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1582;p43">
              <a:extLst>
                <a:ext uri="{FF2B5EF4-FFF2-40B4-BE49-F238E27FC236}">
                  <a16:creationId xmlns:a16="http://schemas.microsoft.com/office/drawing/2014/main" id="{FC52316D-9349-9B70-7B50-FDBC3532EC23}"/>
                </a:ext>
              </a:extLst>
            </p:cNvPr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1583;p43">
              <a:extLst>
                <a:ext uri="{FF2B5EF4-FFF2-40B4-BE49-F238E27FC236}">
                  <a16:creationId xmlns:a16="http://schemas.microsoft.com/office/drawing/2014/main" id="{C590DEFC-5993-0724-E3A8-1092B0B695AA}"/>
                </a:ext>
              </a:extLst>
            </p:cNvPr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1584;p43">
              <a:extLst>
                <a:ext uri="{FF2B5EF4-FFF2-40B4-BE49-F238E27FC236}">
                  <a16:creationId xmlns:a16="http://schemas.microsoft.com/office/drawing/2014/main" id="{92FAE3B5-E93B-FC0A-1806-5F2BB6907E47}"/>
                </a:ext>
              </a:extLst>
            </p:cNvPr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585;p43">
              <a:extLst>
                <a:ext uri="{FF2B5EF4-FFF2-40B4-BE49-F238E27FC236}">
                  <a16:creationId xmlns:a16="http://schemas.microsoft.com/office/drawing/2014/main" id="{F631366F-A3CE-9185-7188-A4A6672FC0D9}"/>
                </a:ext>
              </a:extLst>
            </p:cNvPr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586;p43">
              <a:extLst>
                <a:ext uri="{FF2B5EF4-FFF2-40B4-BE49-F238E27FC236}">
                  <a16:creationId xmlns:a16="http://schemas.microsoft.com/office/drawing/2014/main" id="{2F340E82-502B-16BC-021C-208BC9CD2BA2}"/>
                </a:ext>
              </a:extLst>
            </p:cNvPr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587;p43">
              <a:extLst>
                <a:ext uri="{FF2B5EF4-FFF2-40B4-BE49-F238E27FC236}">
                  <a16:creationId xmlns:a16="http://schemas.microsoft.com/office/drawing/2014/main" id="{4D391F17-4B69-1146-D61C-92EF19D74FE0}"/>
                </a:ext>
              </a:extLst>
            </p:cNvPr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1588;p43">
              <a:extLst>
                <a:ext uri="{FF2B5EF4-FFF2-40B4-BE49-F238E27FC236}">
                  <a16:creationId xmlns:a16="http://schemas.microsoft.com/office/drawing/2014/main" id="{76EB9DFF-FA06-4D38-1984-AF9F652AD421}"/>
                </a:ext>
              </a:extLst>
            </p:cNvPr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589;p43">
              <a:extLst>
                <a:ext uri="{FF2B5EF4-FFF2-40B4-BE49-F238E27FC236}">
                  <a16:creationId xmlns:a16="http://schemas.microsoft.com/office/drawing/2014/main" id="{F95DC564-81BC-E3F3-98DF-378DC12D4F10}"/>
                </a:ext>
              </a:extLst>
            </p:cNvPr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1590;p43">
              <a:extLst>
                <a:ext uri="{FF2B5EF4-FFF2-40B4-BE49-F238E27FC236}">
                  <a16:creationId xmlns:a16="http://schemas.microsoft.com/office/drawing/2014/main" id="{642D69D6-541A-9A01-5EF8-8879D25CB86D}"/>
                </a:ext>
              </a:extLst>
            </p:cNvPr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1591;p43">
              <a:extLst>
                <a:ext uri="{FF2B5EF4-FFF2-40B4-BE49-F238E27FC236}">
                  <a16:creationId xmlns:a16="http://schemas.microsoft.com/office/drawing/2014/main" id="{1CF74952-F627-4BAE-80BF-D2A214C51313}"/>
                </a:ext>
              </a:extLst>
            </p:cNvPr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1592;p43">
              <a:extLst>
                <a:ext uri="{FF2B5EF4-FFF2-40B4-BE49-F238E27FC236}">
                  <a16:creationId xmlns:a16="http://schemas.microsoft.com/office/drawing/2014/main" id="{952A9A05-A88C-B5B1-7005-9CF1A19FB978}"/>
                </a:ext>
              </a:extLst>
            </p:cNvPr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6" name="Google Shape;1537;p43">
            <a:extLst>
              <a:ext uri="{FF2B5EF4-FFF2-40B4-BE49-F238E27FC236}">
                <a16:creationId xmlns:a16="http://schemas.microsoft.com/office/drawing/2014/main" id="{252A5167-80B7-B338-7799-8886D804DFDD}"/>
              </a:ext>
            </a:extLst>
          </p:cNvPr>
          <p:cNvGrpSpPr/>
          <p:nvPr/>
        </p:nvGrpSpPr>
        <p:grpSpPr>
          <a:xfrm>
            <a:off x="6005671" y="1006086"/>
            <a:ext cx="2025984" cy="264385"/>
            <a:chOff x="504546" y="564561"/>
            <a:chExt cx="1627907" cy="212437"/>
          </a:xfrm>
        </p:grpSpPr>
        <p:sp>
          <p:nvSpPr>
            <p:cNvPr id="177" name="Google Shape;1538;p43">
              <a:extLst>
                <a:ext uri="{FF2B5EF4-FFF2-40B4-BE49-F238E27FC236}">
                  <a16:creationId xmlns:a16="http://schemas.microsoft.com/office/drawing/2014/main" id="{17301E38-2FDE-54BC-D466-1BFCBEC9E0D8}"/>
                </a:ext>
              </a:extLst>
            </p:cNvPr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78" name="Google Shape;1539;p43">
              <a:extLst>
                <a:ext uri="{FF2B5EF4-FFF2-40B4-BE49-F238E27FC236}">
                  <a16:creationId xmlns:a16="http://schemas.microsoft.com/office/drawing/2014/main" id="{931EC76E-E372-DAE9-F7C6-A6AE32DE6046}"/>
                </a:ext>
              </a:extLst>
            </p:cNvPr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79" name="Google Shape;1540;p43">
              <a:extLst>
                <a:ext uri="{FF2B5EF4-FFF2-40B4-BE49-F238E27FC236}">
                  <a16:creationId xmlns:a16="http://schemas.microsoft.com/office/drawing/2014/main" id="{AB8AE7AD-CCAD-0F2E-7606-EC38E9904E75}"/>
                </a:ext>
              </a:extLst>
            </p:cNvPr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541;p43">
              <a:extLst>
                <a:ext uri="{FF2B5EF4-FFF2-40B4-BE49-F238E27FC236}">
                  <a16:creationId xmlns:a16="http://schemas.microsoft.com/office/drawing/2014/main" id="{C54CFBA3-02A5-F982-EE7A-086F7F4CD346}"/>
                </a:ext>
              </a:extLst>
            </p:cNvPr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181" name="Google Shape;1542;p43">
              <a:extLst>
                <a:ext uri="{FF2B5EF4-FFF2-40B4-BE49-F238E27FC236}">
                  <a16:creationId xmlns:a16="http://schemas.microsoft.com/office/drawing/2014/main" id="{4A09AB10-28C9-3A1D-10DE-B2C85F132B29}"/>
                </a:ext>
              </a:extLst>
            </p:cNvPr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1543;p43">
              <a:extLst>
                <a:ext uri="{FF2B5EF4-FFF2-40B4-BE49-F238E27FC236}">
                  <a16:creationId xmlns:a16="http://schemas.microsoft.com/office/drawing/2014/main" id="{F4281791-125F-8729-3E93-D8DDC82CD74C}"/>
                </a:ext>
              </a:extLst>
            </p:cNvPr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544;p43">
              <a:extLst>
                <a:ext uri="{FF2B5EF4-FFF2-40B4-BE49-F238E27FC236}">
                  <a16:creationId xmlns:a16="http://schemas.microsoft.com/office/drawing/2014/main" id="{D3BEF70A-8C2F-4246-B3F3-CDCADA215D4C}"/>
                </a:ext>
              </a:extLst>
            </p:cNvPr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184" name="Google Shape;1545;p43">
              <a:extLst>
                <a:ext uri="{FF2B5EF4-FFF2-40B4-BE49-F238E27FC236}">
                  <a16:creationId xmlns:a16="http://schemas.microsoft.com/office/drawing/2014/main" id="{36B7D6A7-28B8-E151-2F8E-F5D37F931E49}"/>
                </a:ext>
              </a:extLst>
            </p:cNvPr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85" name="Google Shape;1546;p43">
              <a:extLst>
                <a:ext uri="{FF2B5EF4-FFF2-40B4-BE49-F238E27FC236}">
                  <a16:creationId xmlns:a16="http://schemas.microsoft.com/office/drawing/2014/main" id="{421A9578-888D-9CD1-E042-A7029844D456}"/>
                </a:ext>
              </a:extLst>
            </p:cNvPr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186" name="Google Shape;1547;p43">
              <a:extLst>
                <a:ext uri="{FF2B5EF4-FFF2-40B4-BE49-F238E27FC236}">
                  <a16:creationId xmlns:a16="http://schemas.microsoft.com/office/drawing/2014/main" id="{ABB656F0-43E8-C18F-79E3-137E50DEC166}"/>
                </a:ext>
              </a:extLst>
            </p:cNvPr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1548;p43">
              <a:extLst>
                <a:ext uri="{FF2B5EF4-FFF2-40B4-BE49-F238E27FC236}">
                  <a16:creationId xmlns:a16="http://schemas.microsoft.com/office/drawing/2014/main" id="{B21877BF-57BC-2610-A60A-E35B41C8B16E}"/>
                </a:ext>
              </a:extLst>
            </p:cNvPr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1549;p43">
              <a:extLst>
                <a:ext uri="{FF2B5EF4-FFF2-40B4-BE49-F238E27FC236}">
                  <a16:creationId xmlns:a16="http://schemas.microsoft.com/office/drawing/2014/main" id="{6095F70C-DCCE-3FC7-408B-EDFADCD644EA}"/>
                </a:ext>
              </a:extLst>
            </p:cNvPr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550;p43">
              <a:extLst>
                <a:ext uri="{FF2B5EF4-FFF2-40B4-BE49-F238E27FC236}">
                  <a16:creationId xmlns:a16="http://schemas.microsoft.com/office/drawing/2014/main" id="{5B1F2583-F06A-62AB-AF8C-A11B7B005D95}"/>
                </a:ext>
              </a:extLst>
            </p:cNvPr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551;p43">
              <a:extLst>
                <a:ext uri="{FF2B5EF4-FFF2-40B4-BE49-F238E27FC236}">
                  <a16:creationId xmlns:a16="http://schemas.microsoft.com/office/drawing/2014/main" id="{7AFB2BC5-352B-94AD-AB0C-7A6B2F67A696}"/>
                </a:ext>
              </a:extLst>
            </p:cNvPr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191" name="Google Shape;1552;p43">
              <a:extLst>
                <a:ext uri="{FF2B5EF4-FFF2-40B4-BE49-F238E27FC236}">
                  <a16:creationId xmlns:a16="http://schemas.microsoft.com/office/drawing/2014/main" id="{D0E20CAB-A401-F8F4-B956-6B7B78FD8867}"/>
                </a:ext>
              </a:extLst>
            </p:cNvPr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553;p43">
              <a:extLst>
                <a:ext uri="{FF2B5EF4-FFF2-40B4-BE49-F238E27FC236}">
                  <a16:creationId xmlns:a16="http://schemas.microsoft.com/office/drawing/2014/main" id="{39E030C9-38DA-69FA-F8A0-D33A78D7ABEA}"/>
                </a:ext>
              </a:extLst>
            </p:cNvPr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554;p43">
              <a:extLst>
                <a:ext uri="{FF2B5EF4-FFF2-40B4-BE49-F238E27FC236}">
                  <a16:creationId xmlns:a16="http://schemas.microsoft.com/office/drawing/2014/main" id="{A883AC6C-DB17-CB88-2FBC-3AA799CDE0CF}"/>
                </a:ext>
              </a:extLst>
            </p:cNvPr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555;p43">
              <a:extLst>
                <a:ext uri="{FF2B5EF4-FFF2-40B4-BE49-F238E27FC236}">
                  <a16:creationId xmlns:a16="http://schemas.microsoft.com/office/drawing/2014/main" id="{8FDF701B-2058-5F16-0826-E1467C4D2D6D}"/>
                </a:ext>
              </a:extLst>
            </p:cNvPr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556;p43">
              <a:extLst>
                <a:ext uri="{FF2B5EF4-FFF2-40B4-BE49-F238E27FC236}">
                  <a16:creationId xmlns:a16="http://schemas.microsoft.com/office/drawing/2014/main" id="{CF6A30BA-1A87-CA95-F41C-CFE759C7D2BF}"/>
                </a:ext>
              </a:extLst>
            </p:cNvPr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557;p43">
              <a:extLst>
                <a:ext uri="{FF2B5EF4-FFF2-40B4-BE49-F238E27FC236}">
                  <a16:creationId xmlns:a16="http://schemas.microsoft.com/office/drawing/2014/main" id="{70017F6F-E81B-BBAB-3FEA-62324FF5741D}"/>
                </a:ext>
              </a:extLst>
            </p:cNvPr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558;p43">
              <a:extLst>
                <a:ext uri="{FF2B5EF4-FFF2-40B4-BE49-F238E27FC236}">
                  <a16:creationId xmlns:a16="http://schemas.microsoft.com/office/drawing/2014/main" id="{E2E569D7-8125-AED2-065B-094B20FDC4A2}"/>
                </a:ext>
              </a:extLst>
            </p:cNvPr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559;p43">
              <a:extLst>
                <a:ext uri="{FF2B5EF4-FFF2-40B4-BE49-F238E27FC236}">
                  <a16:creationId xmlns:a16="http://schemas.microsoft.com/office/drawing/2014/main" id="{3DD19FAD-CF05-061B-6E22-739515884939}"/>
                </a:ext>
              </a:extLst>
            </p:cNvPr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560;p43">
              <a:extLst>
                <a:ext uri="{FF2B5EF4-FFF2-40B4-BE49-F238E27FC236}">
                  <a16:creationId xmlns:a16="http://schemas.microsoft.com/office/drawing/2014/main" id="{899C0093-1905-7611-FA0C-2D22D8758D0B}"/>
                </a:ext>
              </a:extLst>
            </p:cNvPr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1561;p43">
              <a:extLst>
                <a:ext uri="{FF2B5EF4-FFF2-40B4-BE49-F238E27FC236}">
                  <a16:creationId xmlns:a16="http://schemas.microsoft.com/office/drawing/2014/main" id="{98E62925-539B-3F86-A5C3-613151ED9ACD}"/>
                </a:ext>
              </a:extLst>
            </p:cNvPr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1562;p43">
              <a:extLst>
                <a:ext uri="{FF2B5EF4-FFF2-40B4-BE49-F238E27FC236}">
                  <a16:creationId xmlns:a16="http://schemas.microsoft.com/office/drawing/2014/main" id="{B63C4322-E289-DC4A-EBFA-12C47CDD81AE}"/>
                </a:ext>
              </a:extLst>
            </p:cNvPr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1563;p43">
              <a:extLst>
                <a:ext uri="{FF2B5EF4-FFF2-40B4-BE49-F238E27FC236}">
                  <a16:creationId xmlns:a16="http://schemas.microsoft.com/office/drawing/2014/main" id="{9C9A1B4C-CA97-4ECB-AA7D-3ADDEEE905DD}"/>
                </a:ext>
              </a:extLst>
            </p:cNvPr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1564;p43">
              <a:extLst>
                <a:ext uri="{FF2B5EF4-FFF2-40B4-BE49-F238E27FC236}">
                  <a16:creationId xmlns:a16="http://schemas.microsoft.com/office/drawing/2014/main" id="{C0B30785-45D3-E748-CB63-5F3ABC20751A}"/>
                </a:ext>
              </a:extLst>
            </p:cNvPr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1565;p43">
              <a:extLst>
                <a:ext uri="{FF2B5EF4-FFF2-40B4-BE49-F238E27FC236}">
                  <a16:creationId xmlns:a16="http://schemas.microsoft.com/office/drawing/2014/main" id="{F32DD62A-E706-F948-5BEB-90D6E3986CB2}"/>
                </a:ext>
              </a:extLst>
            </p:cNvPr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1566;p43">
              <a:extLst>
                <a:ext uri="{FF2B5EF4-FFF2-40B4-BE49-F238E27FC236}">
                  <a16:creationId xmlns:a16="http://schemas.microsoft.com/office/drawing/2014/main" id="{3DBA2AA7-AB81-6067-4CFC-30B95B44BCF4}"/>
                </a:ext>
              </a:extLst>
            </p:cNvPr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1567;p43">
              <a:extLst>
                <a:ext uri="{FF2B5EF4-FFF2-40B4-BE49-F238E27FC236}">
                  <a16:creationId xmlns:a16="http://schemas.microsoft.com/office/drawing/2014/main" id="{90B9CEBE-B8BB-16A2-2866-568DEF0FC2B7}"/>
                </a:ext>
              </a:extLst>
            </p:cNvPr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1568;p43">
              <a:extLst>
                <a:ext uri="{FF2B5EF4-FFF2-40B4-BE49-F238E27FC236}">
                  <a16:creationId xmlns:a16="http://schemas.microsoft.com/office/drawing/2014/main" id="{818F2DCD-BDB6-A129-5E39-B3D431AB483C}"/>
                </a:ext>
              </a:extLst>
            </p:cNvPr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1569;p43">
              <a:extLst>
                <a:ext uri="{FF2B5EF4-FFF2-40B4-BE49-F238E27FC236}">
                  <a16:creationId xmlns:a16="http://schemas.microsoft.com/office/drawing/2014/main" id="{B3C1E61A-7315-9F9D-F939-77E0FE5732C2}"/>
                </a:ext>
              </a:extLst>
            </p:cNvPr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1570;p43">
              <a:extLst>
                <a:ext uri="{FF2B5EF4-FFF2-40B4-BE49-F238E27FC236}">
                  <a16:creationId xmlns:a16="http://schemas.microsoft.com/office/drawing/2014/main" id="{BD33547C-1239-0E17-648C-004C91B01610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1571;p43">
              <a:extLst>
                <a:ext uri="{FF2B5EF4-FFF2-40B4-BE49-F238E27FC236}">
                  <a16:creationId xmlns:a16="http://schemas.microsoft.com/office/drawing/2014/main" id="{327C4128-3195-374E-11CB-75266C1FD1F4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1572;p43">
              <a:extLst>
                <a:ext uri="{FF2B5EF4-FFF2-40B4-BE49-F238E27FC236}">
                  <a16:creationId xmlns:a16="http://schemas.microsoft.com/office/drawing/2014/main" id="{E14BE790-6601-9EA2-07EA-4CBAA518553D}"/>
                </a:ext>
              </a:extLst>
            </p:cNvPr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1573;p43">
              <a:extLst>
                <a:ext uri="{FF2B5EF4-FFF2-40B4-BE49-F238E27FC236}">
                  <a16:creationId xmlns:a16="http://schemas.microsoft.com/office/drawing/2014/main" id="{3E2671CB-564B-EB2D-00B0-93E00971E019}"/>
                </a:ext>
              </a:extLst>
            </p:cNvPr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1574;p43">
              <a:extLst>
                <a:ext uri="{FF2B5EF4-FFF2-40B4-BE49-F238E27FC236}">
                  <a16:creationId xmlns:a16="http://schemas.microsoft.com/office/drawing/2014/main" id="{9F7D2929-6341-88B2-43AC-41644A02B3F3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1575;p43">
              <a:extLst>
                <a:ext uri="{FF2B5EF4-FFF2-40B4-BE49-F238E27FC236}">
                  <a16:creationId xmlns:a16="http://schemas.microsoft.com/office/drawing/2014/main" id="{01716958-0643-2C0E-17C9-4356615E740E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1576;p43">
              <a:extLst>
                <a:ext uri="{FF2B5EF4-FFF2-40B4-BE49-F238E27FC236}">
                  <a16:creationId xmlns:a16="http://schemas.microsoft.com/office/drawing/2014/main" id="{55F2E4EC-D7F6-8DC3-5FA8-312B9715F40B}"/>
                </a:ext>
              </a:extLst>
            </p:cNvPr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1577;p43">
              <a:extLst>
                <a:ext uri="{FF2B5EF4-FFF2-40B4-BE49-F238E27FC236}">
                  <a16:creationId xmlns:a16="http://schemas.microsoft.com/office/drawing/2014/main" id="{7A1AACB5-7EC8-6416-957D-4A5C7413366C}"/>
                </a:ext>
              </a:extLst>
            </p:cNvPr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1578;p43">
              <a:extLst>
                <a:ext uri="{FF2B5EF4-FFF2-40B4-BE49-F238E27FC236}">
                  <a16:creationId xmlns:a16="http://schemas.microsoft.com/office/drawing/2014/main" id="{7E709958-5CE4-6674-CC19-FEF3B76A92BF}"/>
                </a:ext>
              </a:extLst>
            </p:cNvPr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1579;p43">
              <a:extLst>
                <a:ext uri="{FF2B5EF4-FFF2-40B4-BE49-F238E27FC236}">
                  <a16:creationId xmlns:a16="http://schemas.microsoft.com/office/drawing/2014/main" id="{E885B7F9-3FB2-8D59-3EF6-54BAEF9634F3}"/>
                </a:ext>
              </a:extLst>
            </p:cNvPr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1580;p43">
              <a:extLst>
                <a:ext uri="{FF2B5EF4-FFF2-40B4-BE49-F238E27FC236}">
                  <a16:creationId xmlns:a16="http://schemas.microsoft.com/office/drawing/2014/main" id="{078F3878-813C-8911-1705-0D73A226F2B6}"/>
                </a:ext>
              </a:extLst>
            </p:cNvPr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1581;p43">
              <a:extLst>
                <a:ext uri="{FF2B5EF4-FFF2-40B4-BE49-F238E27FC236}">
                  <a16:creationId xmlns:a16="http://schemas.microsoft.com/office/drawing/2014/main" id="{D1EB7317-D798-4BFC-D9BD-355F4949ECFA}"/>
                </a:ext>
              </a:extLst>
            </p:cNvPr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1582;p43">
              <a:extLst>
                <a:ext uri="{FF2B5EF4-FFF2-40B4-BE49-F238E27FC236}">
                  <a16:creationId xmlns:a16="http://schemas.microsoft.com/office/drawing/2014/main" id="{8AD4FB95-4113-7F17-6A6B-46CC485CE779}"/>
                </a:ext>
              </a:extLst>
            </p:cNvPr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1583;p43">
              <a:extLst>
                <a:ext uri="{FF2B5EF4-FFF2-40B4-BE49-F238E27FC236}">
                  <a16:creationId xmlns:a16="http://schemas.microsoft.com/office/drawing/2014/main" id="{9153D870-C497-6232-833A-310A3969A149}"/>
                </a:ext>
              </a:extLst>
            </p:cNvPr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1584;p43">
              <a:extLst>
                <a:ext uri="{FF2B5EF4-FFF2-40B4-BE49-F238E27FC236}">
                  <a16:creationId xmlns:a16="http://schemas.microsoft.com/office/drawing/2014/main" id="{0CB41AC0-65A6-1B56-88F2-1091416E1B97}"/>
                </a:ext>
              </a:extLst>
            </p:cNvPr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1585;p43">
              <a:extLst>
                <a:ext uri="{FF2B5EF4-FFF2-40B4-BE49-F238E27FC236}">
                  <a16:creationId xmlns:a16="http://schemas.microsoft.com/office/drawing/2014/main" id="{A75C237A-72E9-2193-5288-839F8DF40A4F}"/>
                </a:ext>
              </a:extLst>
            </p:cNvPr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1586;p43">
              <a:extLst>
                <a:ext uri="{FF2B5EF4-FFF2-40B4-BE49-F238E27FC236}">
                  <a16:creationId xmlns:a16="http://schemas.microsoft.com/office/drawing/2014/main" id="{3B770AB5-FA94-8013-93D8-574C0430424C}"/>
                </a:ext>
              </a:extLst>
            </p:cNvPr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1587;p43">
              <a:extLst>
                <a:ext uri="{FF2B5EF4-FFF2-40B4-BE49-F238E27FC236}">
                  <a16:creationId xmlns:a16="http://schemas.microsoft.com/office/drawing/2014/main" id="{733566DB-D688-59C0-E219-449E279394B5}"/>
                </a:ext>
              </a:extLst>
            </p:cNvPr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1588;p43">
              <a:extLst>
                <a:ext uri="{FF2B5EF4-FFF2-40B4-BE49-F238E27FC236}">
                  <a16:creationId xmlns:a16="http://schemas.microsoft.com/office/drawing/2014/main" id="{6E63FA4C-9875-C120-1BE7-0A20366A6088}"/>
                </a:ext>
              </a:extLst>
            </p:cNvPr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1589;p43">
              <a:extLst>
                <a:ext uri="{FF2B5EF4-FFF2-40B4-BE49-F238E27FC236}">
                  <a16:creationId xmlns:a16="http://schemas.microsoft.com/office/drawing/2014/main" id="{DDA24DFE-9FB9-3CF0-E94A-E01B7806D827}"/>
                </a:ext>
              </a:extLst>
            </p:cNvPr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1590;p43">
              <a:extLst>
                <a:ext uri="{FF2B5EF4-FFF2-40B4-BE49-F238E27FC236}">
                  <a16:creationId xmlns:a16="http://schemas.microsoft.com/office/drawing/2014/main" id="{DEFA1527-446A-5E4D-8CD9-123FADB425FD}"/>
                </a:ext>
              </a:extLst>
            </p:cNvPr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1591;p43">
              <a:extLst>
                <a:ext uri="{FF2B5EF4-FFF2-40B4-BE49-F238E27FC236}">
                  <a16:creationId xmlns:a16="http://schemas.microsoft.com/office/drawing/2014/main" id="{4559AA8D-5457-651D-B5E4-6243A24DCE42}"/>
                </a:ext>
              </a:extLst>
            </p:cNvPr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1592;p43">
              <a:extLst>
                <a:ext uri="{FF2B5EF4-FFF2-40B4-BE49-F238E27FC236}">
                  <a16:creationId xmlns:a16="http://schemas.microsoft.com/office/drawing/2014/main" id="{7E0140D0-713A-428B-02DC-56C9FC2958FB}"/>
                </a:ext>
              </a:extLst>
            </p:cNvPr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32" name="Google Shape;1537;p43">
            <a:extLst>
              <a:ext uri="{FF2B5EF4-FFF2-40B4-BE49-F238E27FC236}">
                <a16:creationId xmlns:a16="http://schemas.microsoft.com/office/drawing/2014/main" id="{373E8271-6A68-D9BC-4D22-B338E37FC46B}"/>
              </a:ext>
            </a:extLst>
          </p:cNvPr>
          <p:cNvGrpSpPr/>
          <p:nvPr/>
        </p:nvGrpSpPr>
        <p:grpSpPr>
          <a:xfrm>
            <a:off x="8022586" y="1005770"/>
            <a:ext cx="2025984" cy="264385"/>
            <a:chOff x="504546" y="564561"/>
            <a:chExt cx="1627907" cy="212437"/>
          </a:xfrm>
        </p:grpSpPr>
        <p:sp>
          <p:nvSpPr>
            <p:cNvPr id="233" name="Google Shape;1538;p43">
              <a:extLst>
                <a:ext uri="{FF2B5EF4-FFF2-40B4-BE49-F238E27FC236}">
                  <a16:creationId xmlns:a16="http://schemas.microsoft.com/office/drawing/2014/main" id="{B627043F-BD3F-89A4-CCA9-7373ED6EEAAB}"/>
                </a:ext>
              </a:extLst>
            </p:cNvPr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234" name="Google Shape;1539;p43">
              <a:extLst>
                <a:ext uri="{FF2B5EF4-FFF2-40B4-BE49-F238E27FC236}">
                  <a16:creationId xmlns:a16="http://schemas.microsoft.com/office/drawing/2014/main" id="{D62EEC22-4539-A5CF-C80C-E4EE2AA04267}"/>
                </a:ext>
              </a:extLst>
            </p:cNvPr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235" name="Google Shape;1540;p43">
              <a:extLst>
                <a:ext uri="{FF2B5EF4-FFF2-40B4-BE49-F238E27FC236}">
                  <a16:creationId xmlns:a16="http://schemas.microsoft.com/office/drawing/2014/main" id="{2E513B6B-06B6-6225-A5E6-DD50C7454475}"/>
                </a:ext>
              </a:extLst>
            </p:cNvPr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1541;p43">
              <a:extLst>
                <a:ext uri="{FF2B5EF4-FFF2-40B4-BE49-F238E27FC236}">
                  <a16:creationId xmlns:a16="http://schemas.microsoft.com/office/drawing/2014/main" id="{D92E63F1-B7B9-9F62-71DB-FFFAE9B71286}"/>
                </a:ext>
              </a:extLst>
            </p:cNvPr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237" name="Google Shape;1542;p43">
              <a:extLst>
                <a:ext uri="{FF2B5EF4-FFF2-40B4-BE49-F238E27FC236}">
                  <a16:creationId xmlns:a16="http://schemas.microsoft.com/office/drawing/2014/main" id="{EE2AA995-7553-4D2F-C15E-F021D2038D17}"/>
                </a:ext>
              </a:extLst>
            </p:cNvPr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1543;p43">
              <a:extLst>
                <a:ext uri="{FF2B5EF4-FFF2-40B4-BE49-F238E27FC236}">
                  <a16:creationId xmlns:a16="http://schemas.microsoft.com/office/drawing/2014/main" id="{04E77F29-0E89-1C5A-1A22-CA38B26AA8AB}"/>
                </a:ext>
              </a:extLst>
            </p:cNvPr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1544;p43">
              <a:extLst>
                <a:ext uri="{FF2B5EF4-FFF2-40B4-BE49-F238E27FC236}">
                  <a16:creationId xmlns:a16="http://schemas.microsoft.com/office/drawing/2014/main" id="{AC91E153-D705-2031-194A-3D8C61E8954E}"/>
                </a:ext>
              </a:extLst>
            </p:cNvPr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240" name="Google Shape;1545;p43">
              <a:extLst>
                <a:ext uri="{FF2B5EF4-FFF2-40B4-BE49-F238E27FC236}">
                  <a16:creationId xmlns:a16="http://schemas.microsoft.com/office/drawing/2014/main" id="{AFA12238-40DB-45F5-862A-AB04C273F097}"/>
                </a:ext>
              </a:extLst>
            </p:cNvPr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241" name="Google Shape;1546;p43">
              <a:extLst>
                <a:ext uri="{FF2B5EF4-FFF2-40B4-BE49-F238E27FC236}">
                  <a16:creationId xmlns:a16="http://schemas.microsoft.com/office/drawing/2014/main" id="{0DB7B077-905B-E8C0-D565-B8ED24CC27D6}"/>
                </a:ext>
              </a:extLst>
            </p:cNvPr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242" name="Google Shape;1547;p43">
              <a:extLst>
                <a:ext uri="{FF2B5EF4-FFF2-40B4-BE49-F238E27FC236}">
                  <a16:creationId xmlns:a16="http://schemas.microsoft.com/office/drawing/2014/main" id="{79025733-5A78-E855-CEB9-E86A186193F2}"/>
                </a:ext>
              </a:extLst>
            </p:cNvPr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1548;p43">
              <a:extLst>
                <a:ext uri="{FF2B5EF4-FFF2-40B4-BE49-F238E27FC236}">
                  <a16:creationId xmlns:a16="http://schemas.microsoft.com/office/drawing/2014/main" id="{E23AEC99-1E8E-2A36-3F68-85FE912C9587}"/>
                </a:ext>
              </a:extLst>
            </p:cNvPr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1549;p43">
              <a:extLst>
                <a:ext uri="{FF2B5EF4-FFF2-40B4-BE49-F238E27FC236}">
                  <a16:creationId xmlns:a16="http://schemas.microsoft.com/office/drawing/2014/main" id="{A9B78C3B-DD58-5F50-8938-19C0EFE2569D}"/>
                </a:ext>
              </a:extLst>
            </p:cNvPr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1550;p43">
              <a:extLst>
                <a:ext uri="{FF2B5EF4-FFF2-40B4-BE49-F238E27FC236}">
                  <a16:creationId xmlns:a16="http://schemas.microsoft.com/office/drawing/2014/main" id="{14DD8D5C-2390-6B1E-EA05-E3506B642562}"/>
                </a:ext>
              </a:extLst>
            </p:cNvPr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1551;p43">
              <a:extLst>
                <a:ext uri="{FF2B5EF4-FFF2-40B4-BE49-F238E27FC236}">
                  <a16:creationId xmlns:a16="http://schemas.microsoft.com/office/drawing/2014/main" id="{5266C30F-C5C0-9DC0-AB14-4CEEC86DAC15}"/>
                </a:ext>
              </a:extLst>
            </p:cNvPr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247" name="Google Shape;1552;p43">
              <a:extLst>
                <a:ext uri="{FF2B5EF4-FFF2-40B4-BE49-F238E27FC236}">
                  <a16:creationId xmlns:a16="http://schemas.microsoft.com/office/drawing/2014/main" id="{F5619972-8C55-7B00-CAB6-F0028B2A5FCF}"/>
                </a:ext>
              </a:extLst>
            </p:cNvPr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1553;p43">
              <a:extLst>
                <a:ext uri="{FF2B5EF4-FFF2-40B4-BE49-F238E27FC236}">
                  <a16:creationId xmlns:a16="http://schemas.microsoft.com/office/drawing/2014/main" id="{FD2740B2-AD9D-3704-A159-D991150486A0}"/>
                </a:ext>
              </a:extLst>
            </p:cNvPr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1554;p43">
              <a:extLst>
                <a:ext uri="{FF2B5EF4-FFF2-40B4-BE49-F238E27FC236}">
                  <a16:creationId xmlns:a16="http://schemas.microsoft.com/office/drawing/2014/main" id="{600C16B4-315C-57EA-06B8-CF9228B519E6}"/>
                </a:ext>
              </a:extLst>
            </p:cNvPr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0" name="Google Shape;1555;p43">
              <a:extLst>
                <a:ext uri="{FF2B5EF4-FFF2-40B4-BE49-F238E27FC236}">
                  <a16:creationId xmlns:a16="http://schemas.microsoft.com/office/drawing/2014/main" id="{6359CE87-B763-DDA0-EE95-C3BD453B3888}"/>
                </a:ext>
              </a:extLst>
            </p:cNvPr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1556;p43">
              <a:extLst>
                <a:ext uri="{FF2B5EF4-FFF2-40B4-BE49-F238E27FC236}">
                  <a16:creationId xmlns:a16="http://schemas.microsoft.com/office/drawing/2014/main" id="{7D1B0FE8-64B3-A8EA-2698-867258FBA87C}"/>
                </a:ext>
              </a:extLst>
            </p:cNvPr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1557;p43">
              <a:extLst>
                <a:ext uri="{FF2B5EF4-FFF2-40B4-BE49-F238E27FC236}">
                  <a16:creationId xmlns:a16="http://schemas.microsoft.com/office/drawing/2014/main" id="{D32F10C5-D739-4693-EC53-3367AD30CC90}"/>
                </a:ext>
              </a:extLst>
            </p:cNvPr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1558;p43">
              <a:extLst>
                <a:ext uri="{FF2B5EF4-FFF2-40B4-BE49-F238E27FC236}">
                  <a16:creationId xmlns:a16="http://schemas.microsoft.com/office/drawing/2014/main" id="{D0398BB4-157D-96D0-F8BE-622CF3FBC048}"/>
                </a:ext>
              </a:extLst>
            </p:cNvPr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1559;p43">
              <a:extLst>
                <a:ext uri="{FF2B5EF4-FFF2-40B4-BE49-F238E27FC236}">
                  <a16:creationId xmlns:a16="http://schemas.microsoft.com/office/drawing/2014/main" id="{DCBC2BAB-BC16-18EA-7624-6EA2A98539A4}"/>
                </a:ext>
              </a:extLst>
            </p:cNvPr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1560;p43">
              <a:extLst>
                <a:ext uri="{FF2B5EF4-FFF2-40B4-BE49-F238E27FC236}">
                  <a16:creationId xmlns:a16="http://schemas.microsoft.com/office/drawing/2014/main" id="{4B265E90-6F83-9DAA-EAD2-0EE5EEF39AA6}"/>
                </a:ext>
              </a:extLst>
            </p:cNvPr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1561;p43">
              <a:extLst>
                <a:ext uri="{FF2B5EF4-FFF2-40B4-BE49-F238E27FC236}">
                  <a16:creationId xmlns:a16="http://schemas.microsoft.com/office/drawing/2014/main" id="{2511F4B1-EF4E-0BDA-778D-35668ABDD68B}"/>
                </a:ext>
              </a:extLst>
            </p:cNvPr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1562;p43">
              <a:extLst>
                <a:ext uri="{FF2B5EF4-FFF2-40B4-BE49-F238E27FC236}">
                  <a16:creationId xmlns:a16="http://schemas.microsoft.com/office/drawing/2014/main" id="{C9AEBE8A-D269-C783-CC75-543FB9C40FD0}"/>
                </a:ext>
              </a:extLst>
            </p:cNvPr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1563;p43">
              <a:extLst>
                <a:ext uri="{FF2B5EF4-FFF2-40B4-BE49-F238E27FC236}">
                  <a16:creationId xmlns:a16="http://schemas.microsoft.com/office/drawing/2014/main" id="{359648A9-3143-2AAC-D53F-63FDA08DB6FF}"/>
                </a:ext>
              </a:extLst>
            </p:cNvPr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1564;p43">
              <a:extLst>
                <a:ext uri="{FF2B5EF4-FFF2-40B4-BE49-F238E27FC236}">
                  <a16:creationId xmlns:a16="http://schemas.microsoft.com/office/drawing/2014/main" id="{1F6A9270-9F6D-EFD7-ACC0-19968A279AA0}"/>
                </a:ext>
              </a:extLst>
            </p:cNvPr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1565;p43">
              <a:extLst>
                <a:ext uri="{FF2B5EF4-FFF2-40B4-BE49-F238E27FC236}">
                  <a16:creationId xmlns:a16="http://schemas.microsoft.com/office/drawing/2014/main" id="{FCA69998-5313-5A6E-1928-937A5648848B}"/>
                </a:ext>
              </a:extLst>
            </p:cNvPr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1566;p43">
              <a:extLst>
                <a:ext uri="{FF2B5EF4-FFF2-40B4-BE49-F238E27FC236}">
                  <a16:creationId xmlns:a16="http://schemas.microsoft.com/office/drawing/2014/main" id="{A1F41185-3A60-90CE-B3A8-43CB0A689202}"/>
                </a:ext>
              </a:extLst>
            </p:cNvPr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1567;p43">
              <a:extLst>
                <a:ext uri="{FF2B5EF4-FFF2-40B4-BE49-F238E27FC236}">
                  <a16:creationId xmlns:a16="http://schemas.microsoft.com/office/drawing/2014/main" id="{CCED0784-916E-626D-DF1B-002E93AA7396}"/>
                </a:ext>
              </a:extLst>
            </p:cNvPr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1568;p43">
              <a:extLst>
                <a:ext uri="{FF2B5EF4-FFF2-40B4-BE49-F238E27FC236}">
                  <a16:creationId xmlns:a16="http://schemas.microsoft.com/office/drawing/2014/main" id="{29A17C29-28B1-DA36-4DB0-EE620D5F5C45}"/>
                </a:ext>
              </a:extLst>
            </p:cNvPr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1569;p43">
              <a:extLst>
                <a:ext uri="{FF2B5EF4-FFF2-40B4-BE49-F238E27FC236}">
                  <a16:creationId xmlns:a16="http://schemas.microsoft.com/office/drawing/2014/main" id="{B2837565-C8E2-5BA1-2C65-9F74510DDCC4}"/>
                </a:ext>
              </a:extLst>
            </p:cNvPr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1570;p43">
              <a:extLst>
                <a:ext uri="{FF2B5EF4-FFF2-40B4-BE49-F238E27FC236}">
                  <a16:creationId xmlns:a16="http://schemas.microsoft.com/office/drawing/2014/main" id="{99324C74-4992-8F32-F7C5-1F7CA29A193A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1571;p43">
              <a:extLst>
                <a:ext uri="{FF2B5EF4-FFF2-40B4-BE49-F238E27FC236}">
                  <a16:creationId xmlns:a16="http://schemas.microsoft.com/office/drawing/2014/main" id="{C3FC5CE0-94C6-353B-9B4E-5C23D031E87E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1572;p43">
              <a:extLst>
                <a:ext uri="{FF2B5EF4-FFF2-40B4-BE49-F238E27FC236}">
                  <a16:creationId xmlns:a16="http://schemas.microsoft.com/office/drawing/2014/main" id="{8E1CD10A-9E6F-715A-4088-6B7BC6B1E9A4}"/>
                </a:ext>
              </a:extLst>
            </p:cNvPr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1573;p43">
              <a:extLst>
                <a:ext uri="{FF2B5EF4-FFF2-40B4-BE49-F238E27FC236}">
                  <a16:creationId xmlns:a16="http://schemas.microsoft.com/office/drawing/2014/main" id="{3CA0BF05-2DFC-CF51-7748-34B1379103F5}"/>
                </a:ext>
              </a:extLst>
            </p:cNvPr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1574;p43">
              <a:extLst>
                <a:ext uri="{FF2B5EF4-FFF2-40B4-BE49-F238E27FC236}">
                  <a16:creationId xmlns:a16="http://schemas.microsoft.com/office/drawing/2014/main" id="{4C0AAEF5-3221-B8C0-6CCE-679B5B7E18B2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1575;p43">
              <a:extLst>
                <a:ext uri="{FF2B5EF4-FFF2-40B4-BE49-F238E27FC236}">
                  <a16:creationId xmlns:a16="http://schemas.microsoft.com/office/drawing/2014/main" id="{412486FE-A774-85F4-DCF9-D06C24DB6B9E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1576;p43">
              <a:extLst>
                <a:ext uri="{FF2B5EF4-FFF2-40B4-BE49-F238E27FC236}">
                  <a16:creationId xmlns:a16="http://schemas.microsoft.com/office/drawing/2014/main" id="{15FB12EB-B981-736F-C9D9-7BD250E7D0EB}"/>
                </a:ext>
              </a:extLst>
            </p:cNvPr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1577;p43">
              <a:extLst>
                <a:ext uri="{FF2B5EF4-FFF2-40B4-BE49-F238E27FC236}">
                  <a16:creationId xmlns:a16="http://schemas.microsoft.com/office/drawing/2014/main" id="{452EC1CE-6CB8-B20E-8BD5-4D71C37A9168}"/>
                </a:ext>
              </a:extLst>
            </p:cNvPr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1578;p43">
              <a:extLst>
                <a:ext uri="{FF2B5EF4-FFF2-40B4-BE49-F238E27FC236}">
                  <a16:creationId xmlns:a16="http://schemas.microsoft.com/office/drawing/2014/main" id="{68A1D0E8-A065-ED3A-CA72-6F07BABC1FB6}"/>
                </a:ext>
              </a:extLst>
            </p:cNvPr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1579;p43">
              <a:extLst>
                <a:ext uri="{FF2B5EF4-FFF2-40B4-BE49-F238E27FC236}">
                  <a16:creationId xmlns:a16="http://schemas.microsoft.com/office/drawing/2014/main" id="{34CA39F9-1020-10CD-C874-DC8DDE43C40E}"/>
                </a:ext>
              </a:extLst>
            </p:cNvPr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1580;p43">
              <a:extLst>
                <a:ext uri="{FF2B5EF4-FFF2-40B4-BE49-F238E27FC236}">
                  <a16:creationId xmlns:a16="http://schemas.microsoft.com/office/drawing/2014/main" id="{B5BF9977-0C51-C6DF-A7CB-A73B8A6D216D}"/>
                </a:ext>
              </a:extLst>
            </p:cNvPr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1581;p43">
              <a:extLst>
                <a:ext uri="{FF2B5EF4-FFF2-40B4-BE49-F238E27FC236}">
                  <a16:creationId xmlns:a16="http://schemas.microsoft.com/office/drawing/2014/main" id="{8035C825-E156-1CE4-F3B3-F2BA303B43E9}"/>
                </a:ext>
              </a:extLst>
            </p:cNvPr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1582;p43">
              <a:extLst>
                <a:ext uri="{FF2B5EF4-FFF2-40B4-BE49-F238E27FC236}">
                  <a16:creationId xmlns:a16="http://schemas.microsoft.com/office/drawing/2014/main" id="{8DBFC8BD-24E4-9B60-EA68-54728EA2DFA5}"/>
                </a:ext>
              </a:extLst>
            </p:cNvPr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1583;p43">
              <a:extLst>
                <a:ext uri="{FF2B5EF4-FFF2-40B4-BE49-F238E27FC236}">
                  <a16:creationId xmlns:a16="http://schemas.microsoft.com/office/drawing/2014/main" id="{43298AC4-4C3C-5FFC-C1FA-9ADD10261236}"/>
                </a:ext>
              </a:extLst>
            </p:cNvPr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1584;p43">
              <a:extLst>
                <a:ext uri="{FF2B5EF4-FFF2-40B4-BE49-F238E27FC236}">
                  <a16:creationId xmlns:a16="http://schemas.microsoft.com/office/drawing/2014/main" id="{B9FA8F2F-09E4-A218-AB59-189A32B033E2}"/>
                </a:ext>
              </a:extLst>
            </p:cNvPr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1585;p43">
              <a:extLst>
                <a:ext uri="{FF2B5EF4-FFF2-40B4-BE49-F238E27FC236}">
                  <a16:creationId xmlns:a16="http://schemas.microsoft.com/office/drawing/2014/main" id="{60B06BFE-B31B-1CEF-CD8F-3061E102120F}"/>
                </a:ext>
              </a:extLst>
            </p:cNvPr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1586;p43">
              <a:extLst>
                <a:ext uri="{FF2B5EF4-FFF2-40B4-BE49-F238E27FC236}">
                  <a16:creationId xmlns:a16="http://schemas.microsoft.com/office/drawing/2014/main" id="{770BF097-5AA8-8F78-76DD-AD36707B4BA4}"/>
                </a:ext>
              </a:extLst>
            </p:cNvPr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1587;p43">
              <a:extLst>
                <a:ext uri="{FF2B5EF4-FFF2-40B4-BE49-F238E27FC236}">
                  <a16:creationId xmlns:a16="http://schemas.microsoft.com/office/drawing/2014/main" id="{BEBFFE27-1ABD-3694-7CBA-C55FD47BA3F3}"/>
                </a:ext>
              </a:extLst>
            </p:cNvPr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1588;p43">
              <a:extLst>
                <a:ext uri="{FF2B5EF4-FFF2-40B4-BE49-F238E27FC236}">
                  <a16:creationId xmlns:a16="http://schemas.microsoft.com/office/drawing/2014/main" id="{D0C13E0A-39C9-96AA-1AD6-0DB9A32AF773}"/>
                </a:ext>
              </a:extLst>
            </p:cNvPr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1589;p43">
              <a:extLst>
                <a:ext uri="{FF2B5EF4-FFF2-40B4-BE49-F238E27FC236}">
                  <a16:creationId xmlns:a16="http://schemas.microsoft.com/office/drawing/2014/main" id="{BABE9F39-84C4-3493-C56A-8E7AACD7B6B3}"/>
                </a:ext>
              </a:extLst>
            </p:cNvPr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1590;p43">
              <a:extLst>
                <a:ext uri="{FF2B5EF4-FFF2-40B4-BE49-F238E27FC236}">
                  <a16:creationId xmlns:a16="http://schemas.microsoft.com/office/drawing/2014/main" id="{716AE105-87F4-C440-048D-B77515C15523}"/>
                </a:ext>
              </a:extLst>
            </p:cNvPr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1591;p43">
              <a:extLst>
                <a:ext uri="{FF2B5EF4-FFF2-40B4-BE49-F238E27FC236}">
                  <a16:creationId xmlns:a16="http://schemas.microsoft.com/office/drawing/2014/main" id="{64C682CD-2685-5DF5-4399-0280616754FE}"/>
                </a:ext>
              </a:extLst>
            </p:cNvPr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1592;p43">
              <a:extLst>
                <a:ext uri="{FF2B5EF4-FFF2-40B4-BE49-F238E27FC236}">
                  <a16:creationId xmlns:a16="http://schemas.microsoft.com/office/drawing/2014/main" id="{7BED0B23-37FB-843C-73D7-88F8FAAEADD0}"/>
                </a:ext>
              </a:extLst>
            </p:cNvPr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88" name="Google Shape;1537;p43">
            <a:extLst>
              <a:ext uri="{FF2B5EF4-FFF2-40B4-BE49-F238E27FC236}">
                <a16:creationId xmlns:a16="http://schemas.microsoft.com/office/drawing/2014/main" id="{C42FFFA6-D871-7E04-D9FD-C5B84F0CE963}"/>
              </a:ext>
            </a:extLst>
          </p:cNvPr>
          <p:cNvGrpSpPr/>
          <p:nvPr/>
        </p:nvGrpSpPr>
        <p:grpSpPr>
          <a:xfrm>
            <a:off x="10025930" y="994134"/>
            <a:ext cx="2025984" cy="264385"/>
            <a:chOff x="504546" y="564561"/>
            <a:chExt cx="1627907" cy="212437"/>
          </a:xfrm>
        </p:grpSpPr>
        <p:sp>
          <p:nvSpPr>
            <p:cNvPr id="289" name="Google Shape;1538;p43">
              <a:extLst>
                <a:ext uri="{FF2B5EF4-FFF2-40B4-BE49-F238E27FC236}">
                  <a16:creationId xmlns:a16="http://schemas.microsoft.com/office/drawing/2014/main" id="{20212BC3-C0A8-7E9A-D9F6-B27C1E5177EB}"/>
                </a:ext>
              </a:extLst>
            </p:cNvPr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290" name="Google Shape;1539;p43">
              <a:extLst>
                <a:ext uri="{FF2B5EF4-FFF2-40B4-BE49-F238E27FC236}">
                  <a16:creationId xmlns:a16="http://schemas.microsoft.com/office/drawing/2014/main" id="{9AE43863-726E-846D-5E55-782C9AE1B51F}"/>
                </a:ext>
              </a:extLst>
            </p:cNvPr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291" name="Google Shape;1540;p43">
              <a:extLst>
                <a:ext uri="{FF2B5EF4-FFF2-40B4-BE49-F238E27FC236}">
                  <a16:creationId xmlns:a16="http://schemas.microsoft.com/office/drawing/2014/main" id="{5180DDC8-BC94-AE8F-381D-8887FBA3C0CB}"/>
                </a:ext>
              </a:extLst>
            </p:cNvPr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1541;p43">
              <a:extLst>
                <a:ext uri="{FF2B5EF4-FFF2-40B4-BE49-F238E27FC236}">
                  <a16:creationId xmlns:a16="http://schemas.microsoft.com/office/drawing/2014/main" id="{EF195E87-44B9-6A07-D98F-CE08BE34B1E3}"/>
                </a:ext>
              </a:extLst>
            </p:cNvPr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293" name="Google Shape;1542;p43">
              <a:extLst>
                <a:ext uri="{FF2B5EF4-FFF2-40B4-BE49-F238E27FC236}">
                  <a16:creationId xmlns:a16="http://schemas.microsoft.com/office/drawing/2014/main" id="{0B48439A-EC37-D799-9BA8-F3A8B4FC6F57}"/>
                </a:ext>
              </a:extLst>
            </p:cNvPr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1543;p43">
              <a:extLst>
                <a:ext uri="{FF2B5EF4-FFF2-40B4-BE49-F238E27FC236}">
                  <a16:creationId xmlns:a16="http://schemas.microsoft.com/office/drawing/2014/main" id="{6499FDFB-1E89-948B-8498-E4598D1E9F9B}"/>
                </a:ext>
              </a:extLst>
            </p:cNvPr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1544;p43">
              <a:extLst>
                <a:ext uri="{FF2B5EF4-FFF2-40B4-BE49-F238E27FC236}">
                  <a16:creationId xmlns:a16="http://schemas.microsoft.com/office/drawing/2014/main" id="{C3646E1A-C11F-85BF-8A61-C35530DF8C63}"/>
                </a:ext>
              </a:extLst>
            </p:cNvPr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296" name="Google Shape;1545;p43">
              <a:extLst>
                <a:ext uri="{FF2B5EF4-FFF2-40B4-BE49-F238E27FC236}">
                  <a16:creationId xmlns:a16="http://schemas.microsoft.com/office/drawing/2014/main" id="{759FA0B3-BAE9-BAA4-EB82-F2F968ED28D2}"/>
                </a:ext>
              </a:extLst>
            </p:cNvPr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297" name="Google Shape;1546;p43">
              <a:extLst>
                <a:ext uri="{FF2B5EF4-FFF2-40B4-BE49-F238E27FC236}">
                  <a16:creationId xmlns:a16="http://schemas.microsoft.com/office/drawing/2014/main" id="{FDE88179-7ACB-1FF7-526D-560ABE882F3F}"/>
                </a:ext>
              </a:extLst>
            </p:cNvPr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solidFill>
                <a:schemeClr val="bg1"/>
              </a:solidFill>
            </a:ln>
          </p:spPr>
        </p:sp>
        <p:sp>
          <p:nvSpPr>
            <p:cNvPr id="298" name="Google Shape;1547;p43">
              <a:extLst>
                <a:ext uri="{FF2B5EF4-FFF2-40B4-BE49-F238E27FC236}">
                  <a16:creationId xmlns:a16="http://schemas.microsoft.com/office/drawing/2014/main" id="{8585A2E6-0380-BA29-170A-308A9AD4B349}"/>
                </a:ext>
              </a:extLst>
            </p:cNvPr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1548;p43">
              <a:extLst>
                <a:ext uri="{FF2B5EF4-FFF2-40B4-BE49-F238E27FC236}">
                  <a16:creationId xmlns:a16="http://schemas.microsoft.com/office/drawing/2014/main" id="{D3DF0C20-1259-C213-2EBD-786294FF8845}"/>
                </a:ext>
              </a:extLst>
            </p:cNvPr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1549;p43">
              <a:extLst>
                <a:ext uri="{FF2B5EF4-FFF2-40B4-BE49-F238E27FC236}">
                  <a16:creationId xmlns:a16="http://schemas.microsoft.com/office/drawing/2014/main" id="{747B97F5-4A8F-0566-3892-4C630DDA388D}"/>
                </a:ext>
              </a:extLst>
            </p:cNvPr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1550;p43">
              <a:extLst>
                <a:ext uri="{FF2B5EF4-FFF2-40B4-BE49-F238E27FC236}">
                  <a16:creationId xmlns:a16="http://schemas.microsoft.com/office/drawing/2014/main" id="{839A34C7-C238-D4E4-8D64-8F4837AF4DDD}"/>
                </a:ext>
              </a:extLst>
            </p:cNvPr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1551;p43">
              <a:extLst>
                <a:ext uri="{FF2B5EF4-FFF2-40B4-BE49-F238E27FC236}">
                  <a16:creationId xmlns:a16="http://schemas.microsoft.com/office/drawing/2014/main" id="{1A2092BD-DEB9-2202-69C6-7D71D6788603}"/>
                </a:ext>
              </a:extLst>
            </p:cNvPr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solidFill>
                <a:schemeClr val="bg1"/>
              </a:solidFill>
            </a:ln>
          </p:spPr>
        </p:sp>
        <p:sp>
          <p:nvSpPr>
            <p:cNvPr id="303" name="Google Shape;1552;p43">
              <a:extLst>
                <a:ext uri="{FF2B5EF4-FFF2-40B4-BE49-F238E27FC236}">
                  <a16:creationId xmlns:a16="http://schemas.microsoft.com/office/drawing/2014/main" id="{257425B2-3891-DF25-B906-27F5F2ABC2D9}"/>
                </a:ext>
              </a:extLst>
            </p:cNvPr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1553;p43">
              <a:extLst>
                <a:ext uri="{FF2B5EF4-FFF2-40B4-BE49-F238E27FC236}">
                  <a16:creationId xmlns:a16="http://schemas.microsoft.com/office/drawing/2014/main" id="{8A6DE89F-6512-BC7A-76E3-190A9B62B4FF}"/>
                </a:ext>
              </a:extLst>
            </p:cNvPr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1554;p43">
              <a:extLst>
                <a:ext uri="{FF2B5EF4-FFF2-40B4-BE49-F238E27FC236}">
                  <a16:creationId xmlns:a16="http://schemas.microsoft.com/office/drawing/2014/main" id="{C9C053C7-0C96-4CB2-A86B-69D5511BE920}"/>
                </a:ext>
              </a:extLst>
            </p:cNvPr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1555;p43">
              <a:extLst>
                <a:ext uri="{FF2B5EF4-FFF2-40B4-BE49-F238E27FC236}">
                  <a16:creationId xmlns:a16="http://schemas.microsoft.com/office/drawing/2014/main" id="{51353881-CFF3-2701-FC0F-8EF8F544C4E9}"/>
                </a:ext>
              </a:extLst>
            </p:cNvPr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1556;p43">
              <a:extLst>
                <a:ext uri="{FF2B5EF4-FFF2-40B4-BE49-F238E27FC236}">
                  <a16:creationId xmlns:a16="http://schemas.microsoft.com/office/drawing/2014/main" id="{64FBDB56-A61D-4FC4-F4F7-DDD8CF7577FE}"/>
                </a:ext>
              </a:extLst>
            </p:cNvPr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1557;p43">
              <a:extLst>
                <a:ext uri="{FF2B5EF4-FFF2-40B4-BE49-F238E27FC236}">
                  <a16:creationId xmlns:a16="http://schemas.microsoft.com/office/drawing/2014/main" id="{3A65EDFF-5010-3FEF-3642-C4FAD045F35C}"/>
                </a:ext>
              </a:extLst>
            </p:cNvPr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1558;p43">
              <a:extLst>
                <a:ext uri="{FF2B5EF4-FFF2-40B4-BE49-F238E27FC236}">
                  <a16:creationId xmlns:a16="http://schemas.microsoft.com/office/drawing/2014/main" id="{A9291C7F-D412-6AC1-1965-0D6EC8A42D71}"/>
                </a:ext>
              </a:extLst>
            </p:cNvPr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1559;p43">
              <a:extLst>
                <a:ext uri="{FF2B5EF4-FFF2-40B4-BE49-F238E27FC236}">
                  <a16:creationId xmlns:a16="http://schemas.microsoft.com/office/drawing/2014/main" id="{F9C5364D-DC27-AE41-C9D5-2855D561551E}"/>
                </a:ext>
              </a:extLst>
            </p:cNvPr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1560;p43">
              <a:extLst>
                <a:ext uri="{FF2B5EF4-FFF2-40B4-BE49-F238E27FC236}">
                  <a16:creationId xmlns:a16="http://schemas.microsoft.com/office/drawing/2014/main" id="{133FD92A-B7C4-ED61-F3DD-35B15C1B75BA}"/>
                </a:ext>
              </a:extLst>
            </p:cNvPr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1561;p43">
              <a:extLst>
                <a:ext uri="{FF2B5EF4-FFF2-40B4-BE49-F238E27FC236}">
                  <a16:creationId xmlns:a16="http://schemas.microsoft.com/office/drawing/2014/main" id="{BD7EBE11-1F0B-DF8D-C90B-046CA371B666}"/>
                </a:ext>
              </a:extLst>
            </p:cNvPr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1562;p43">
              <a:extLst>
                <a:ext uri="{FF2B5EF4-FFF2-40B4-BE49-F238E27FC236}">
                  <a16:creationId xmlns:a16="http://schemas.microsoft.com/office/drawing/2014/main" id="{094464DF-B18B-E981-CF3B-9AF9F6FA1851}"/>
                </a:ext>
              </a:extLst>
            </p:cNvPr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1563;p43">
              <a:extLst>
                <a:ext uri="{FF2B5EF4-FFF2-40B4-BE49-F238E27FC236}">
                  <a16:creationId xmlns:a16="http://schemas.microsoft.com/office/drawing/2014/main" id="{0E260B71-F19A-BD83-680F-6F052FBA368B}"/>
                </a:ext>
              </a:extLst>
            </p:cNvPr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1564;p43">
              <a:extLst>
                <a:ext uri="{FF2B5EF4-FFF2-40B4-BE49-F238E27FC236}">
                  <a16:creationId xmlns:a16="http://schemas.microsoft.com/office/drawing/2014/main" id="{B41D3203-707C-E12E-81B5-52E30EA3F0F0}"/>
                </a:ext>
              </a:extLst>
            </p:cNvPr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1565;p43">
              <a:extLst>
                <a:ext uri="{FF2B5EF4-FFF2-40B4-BE49-F238E27FC236}">
                  <a16:creationId xmlns:a16="http://schemas.microsoft.com/office/drawing/2014/main" id="{E16B13C5-123C-7809-CAF7-E88326C520FC}"/>
                </a:ext>
              </a:extLst>
            </p:cNvPr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1566;p43">
              <a:extLst>
                <a:ext uri="{FF2B5EF4-FFF2-40B4-BE49-F238E27FC236}">
                  <a16:creationId xmlns:a16="http://schemas.microsoft.com/office/drawing/2014/main" id="{86B8741E-F413-0BB2-B3FB-98D67F0FB363}"/>
                </a:ext>
              </a:extLst>
            </p:cNvPr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1567;p43">
              <a:extLst>
                <a:ext uri="{FF2B5EF4-FFF2-40B4-BE49-F238E27FC236}">
                  <a16:creationId xmlns:a16="http://schemas.microsoft.com/office/drawing/2014/main" id="{A59A5D79-0DCE-6118-CC3E-AC4761AAE55C}"/>
                </a:ext>
              </a:extLst>
            </p:cNvPr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1568;p43">
              <a:extLst>
                <a:ext uri="{FF2B5EF4-FFF2-40B4-BE49-F238E27FC236}">
                  <a16:creationId xmlns:a16="http://schemas.microsoft.com/office/drawing/2014/main" id="{8DC53ABB-3B1F-CCFC-3A78-C6F1D67D9BB3}"/>
                </a:ext>
              </a:extLst>
            </p:cNvPr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1569;p43">
              <a:extLst>
                <a:ext uri="{FF2B5EF4-FFF2-40B4-BE49-F238E27FC236}">
                  <a16:creationId xmlns:a16="http://schemas.microsoft.com/office/drawing/2014/main" id="{82EDDA70-D173-C4D9-C28F-74233E681A96}"/>
                </a:ext>
              </a:extLst>
            </p:cNvPr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1570;p43">
              <a:extLst>
                <a:ext uri="{FF2B5EF4-FFF2-40B4-BE49-F238E27FC236}">
                  <a16:creationId xmlns:a16="http://schemas.microsoft.com/office/drawing/2014/main" id="{725459FF-6F7E-F2C7-49EB-8472080EC6B7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1571;p43">
              <a:extLst>
                <a:ext uri="{FF2B5EF4-FFF2-40B4-BE49-F238E27FC236}">
                  <a16:creationId xmlns:a16="http://schemas.microsoft.com/office/drawing/2014/main" id="{59F1CDDB-FD19-6430-A04A-F03DF7AF35D6}"/>
                </a:ext>
              </a:extLst>
            </p:cNvPr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1572;p43">
              <a:extLst>
                <a:ext uri="{FF2B5EF4-FFF2-40B4-BE49-F238E27FC236}">
                  <a16:creationId xmlns:a16="http://schemas.microsoft.com/office/drawing/2014/main" id="{8F756831-7160-0705-C29C-D87AE9C72505}"/>
                </a:ext>
              </a:extLst>
            </p:cNvPr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1573;p43">
              <a:extLst>
                <a:ext uri="{FF2B5EF4-FFF2-40B4-BE49-F238E27FC236}">
                  <a16:creationId xmlns:a16="http://schemas.microsoft.com/office/drawing/2014/main" id="{9CA7073A-774D-A9D9-2F86-CDB9C2704159}"/>
                </a:ext>
              </a:extLst>
            </p:cNvPr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1574;p43">
              <a:extLst>
                <a:ext uri="{FF2B5EF4-FFF2-40B4-BE49-F238E27FC236}">
                  <a16:creationId xmlns:a16="http://schemas.microsoft.com/office/drawing/2014/main" id="{E2D10492-8B69-AE5E-4EA0-1405F16E550D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1575;p43">
              <a:extLst>
                <a:ext uri="{FF2B5EF4-FFF2-40B4-BE49-F238E27FC236}">
                  <a16:creationId xmlns:a16="http://schemas.microsoft.com/office/drawing/2014/main" id="{4DC69DC5-2193-89CB-CB54-6FF824121CDA}"/>
                </a:ext>
              </a:extLst>
            </p:cNvPr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1576;p43">
              <a:extLst>
                <a:ext uri="{FF2B5EF4-FFF2-40B4-BE49-F238E27FC236}">
                  <a16:creationId xmlns:a16="http://schemas.microsoft.com/office/drawing/2014/main" id="{1ED668F6-6BF0-1510-2DB5-A3CEDA637819}"/>
                </a:ext>
              </a:extLst>
            </p:cNvPr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1577;p43">
              <a:extLst>
                <a:ext uri="{FF2B5EF4-FFF2-40B4-BE49-F238E27FC236}">
                  <a16:creationId xmlns:a16="http://schemas.microsoft.com/office/drawing/2014/main" id="{2EB6D0FC-4DAB-8331-6B0F-06ADCE1FF2D2}"/>
                </a:ext>
              </a:extLst>
            </p:cNvPr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1578;p43">
              <a:extLst>
                <a:ext uri="{FF2B5EF4-FFF2-40B4-BE49-F238E27FC236}">
                  <a16:creationId xmlns:a16="http://schemas.microsoft.com/office/drawing/2014/main" id="{33A91949-4648-6FD4-7D83-B5671079DBA8}"/>
                </a:ext>
              </a:extLst>
            </p:cNvPr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1579;p43">
              <a:extLst>
                <a:ext uri="{FF2B5EF4-FFF2-40B4-BE49-F238E27FC236}">
                  <a16:creationId xmlns:a16="http://schemas.microsoft.com/office/drawing/2014/main" id="{2511CD61-E36A-DA30-D52B-A32A2B84D3A8}"/>
                </a:ext>
              </a:extLst>
            </p:cNvPr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1580;p43">
              <a:extLst>
                <a:ext uri="{FF2B5EF4-FFF2-40B4-BE49-F238E27FC236}">
                  <a16:creationId xmlns:a16="http://schemas.microsoft.com/office/drawing/2014/main" id="{48D5D39C-C56C-2695-CEE9-DD7A2301609D}"/>
                </a:ext>
              </a:extLst>
            </p:cNvPr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1581;p43">
              <a:extLst>
                <a:ext uri="{FF2B5EF4-FFF2-40B4-BE49-F238E27FC236}">
                  <a16:creationId xmlns:a16="http://schemas.microsoft.com/office/drawing/2014/main" id="{49F3AB91-374F-A61D-9987-3AD0D33859E4}"/>
                </a:ext>
              </a:extLst>
            </p:cNvPr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1582;p43">
              <a:extLst>
                <a:ext uri="{FF2B5EF4-FFF2-40B4-BE49-F238E27FC236}">
                  <a16:creationId xmlns:a16="http://schemas.microsoft.com/office/drawing/2014/main" id="{526833EA-B6B0-4DC7-1158-996F107FED75}"/>
                </a:ext>
              </a:extLst>
            </p:cNvPr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1583;p43">
              <a:extLst>
                <a:ext uri="{FF2B5EF4-FFF2-40B4-BE49-F238E27FC236}">
                  <a16:creationId xmlns:a16="http://schemas.microsoft.com/office/drawing/2014/main" id="{2088DFD8-E5D9-98A3-AF2D-A0E18ECAE8D2}"/>
                </a:ext>
              </a:extLst>
            </p:cNvPr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1584;p43">
              <a:extLst>
                <a:ext uri="{FF2B5EF4-FFF2-40B4-BE49-F238E27FC236}">
                  <a16:creationId xmlns:a16="http://schemas.microsoft.com/office/drawing/2014/main" id="{D31A218E-DA5B-7779-29E1-44328E43D323}"/>
                </a:ext>
              </a:extLst>
            </p:cNvPr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1585;p43">
              <a:extLst>
                <a:ext uri="{FF2B5EF4-FFF2-40B4-BE49-F238E27FC236}">
                  <a16:creationId xmlns:a16="http://schemas.microsoft.com/office/drawing/2014/main" id="{AA35EC61-748B-D1DF-728D-35F20C7245D0}"/>
                </a:ext>
              </a:extLst>
            </p:cNvPr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1586;p43">
              <a:extLst>
                <a:ext uri="{FF2B5EF4-FFF2-40B4-BE49-F238E27FC236}">
                  <a16:creationId xmlns:a16="http://schemas.microsoft.com/office/drawing/2014/main" id="{6A048D84-6858-0A66-3F5B-C9C5D19217F8}"/>
                </a:ext>
              </a:extLst>
            </p:cNvPr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1587;p43">
              <a:extLst>
                <a:ext uri="{FF2B5EF4-FFF2-40B4-BE49-F238E27FC236}">
                  <a16:creationId xmlns:a16="http://schemas.microsoft.com/office/drawing/2014/main" id="{0710EFF4-7DE4-3B64-A56E-219F30C10468}"/>
                </a:ext>
              </a:extLst>
            </p:cNvPr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1588;p43">
              <a:extLst>
                <a:ext uri="{FF2B5EF4-FFF2-40B4-BE49-F238E27FC236}">
                  <a16:creationId xmlns:a16="http://schemas.microsoft.com/office/drawing/2014/main" id="{657C81CA-190A-2BF4-B9DF-AD4C3B316084}"/>
                </a:ext>
              </a:extLst>
            </p:cNvPr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1589;p43">
              <a:extLst>
                <a:ext uri="{FF2B5EF4-FFF2-40B4-BE49-F238E27FC236}">
                  <a16:creationId xmlns:a16="http://schemas.microsoft.com/office/drawing/2014/main" id="{55817F56-5A89-6E1D-E357-A615D7AD4AF9}"/>
                </a:ext>
              </a:extLst>
            </p:cNvPr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1590;p43">
              <a:extLst>
                <a:ext uri="{FF2B5EF4-FFF2-40B4-BE49-F238E27FC236}">
                  <a16:creationId xmlns:a16="http://schemas.microsoft.com/office/drawing/2014/main" id="{CFBCB29D-5B96-4191-92B9-D84AEAAE7A35}"/>
                </a:ext>
              </a:extLst>
            </p:cNvPr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1591;p43">
              <a:extLst>
                <a:ext uri="{FF2B5EF4-FFF2-40B4-BE49-F238E27FC236}">
                  <a16:creationId xmlns:a16="http://schemas.microsoft.com/office/drawing/2014/main" id="{D1CCEE06-5BCF-B49F-D809-73E982EEC323}"/>
                </a:ext>
              </a:extLst>
            </p:cNvPr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1592;p43">
              <a:extLst>
                <a:ext uri="{FF2B5EF4-FFF2-40B4-BE49-F238E27FC236}">
                  <a16:creationId xmlns:a16="http://schemas.microsoft.com/office/drawing/2014/main" id="{94A494FC-AC7E-8D1B-124F-63AA36274D1A}"/>
                </a:ext>
              </a:extLst>
            </p:cNvPr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6090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466;p43">
            <a:extLst>
              <a:ext uri="{FF2B5EF4-FFF2-40B4-BE49-F238E27FC236}">
                <a16:creationId xmlns:a16="http://schemas.microsoft.com/office/drawing/2014/main" id="{0DAB7C49-32F5-1DD9-91D0-AE8EC8A8D373}"/>
              </a:ext>
            </a:extLst>
          </p:cNvPr>
          <p:cNvGrpSpPr/>
          <p:nvPr/>
        </p:nvGrpSpPr>
        <p:grpSpPr>
          <a:xfrm>
            <a:off x="1220716" y="876462"/>
            <a:ext cx="3609901" cy="1800266"/>
            <a:chOff x="4758945" y="2591412"/>
            <a:chExt cx="1114585" cy="575011"/>
          </a:xfrm>
        </p:grpSpPr>
        <p:grpSp>
          <p:nvGrpSpPr>
            <p:cNvPr id="324" name="Google Shape;3467;p43">
              <a:extLst>
                <a:ext uri="{FF2B5EF4-FFF2-40B4-BE49-F238E27FC236}">
                  <a16:creationId xmlns:a16="http://schemas.microsoft.com/office/drawing/2014/main" id="{F04676B0-2555-0C8F-FB9B-5DC6A60ECE65}"/>
                </a:ext>
              </a:extLst>
            </p:cNvPr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640" name="Google Shape;3468;p43">
                <a:extLst>
                  <a:ext uri="{FF2B5EF4-FFF2-40B4-BE49-F238E27FC236}">
                    <a16:creationId xmlns:a16="http://schemas.microsoft.com/office/drawing/2014/main" id="{42ED5E04-D4E0-62B1-BF44-41796DDB726C}"/>
                  </a:ext>
                </a:extLst>
              </p:cNvPr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012" extrusionOk="0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1" name="Google Shape;3469;p43">
                <a:extLst>
                  <a:ext uri="{FF2B5EF4-FFF2-40B4-BE49-F238E27FC236}">
                    <a16:creationId xmlns:a16="http://schemas.microsoft.com/office/drawing/2014/main" id="{441F8D62-6D25-0758-ED7F-6F86986FA980}"/>
                  </a:ext>
                </a:extLst>
              </p:cNvPr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2" name="Google Shape;3470;p43">
                <a:extLst>
                  <a:ext uri="{FF2B5EF4-FFF2-40B4-BE49-F238E27FC236}">
                    <a16:creationId xmlns:a16="http://schemas.microsoft.com/office/drawing/2014/main" id="{E61BAA19-C511-A834-389B-42355A2552AE}"/>
                  </a:ext>
                </a:extLst>
              </p:cNvPr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9" extrusionOk="0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3" name="Google Shape;3471;p43">
                <a:extLst>
                  <a:ext uri="{FF2B5EF4-FFF2-40B4-BE49-F238E27FC236}">
                    <a16:creationId xmlns:a16="http://schemas.microsoft.com/office/drawing/2014/main" id="{52142AA6-AD17-2058-9679-ECA0C81F3FC4}"/>
                  </a:ext>
                </a:extLst>
              </p:cNvPr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4" name="Google Shape;3472;p43">
                <a:extLst>
                  <a:ext uri="{FF2B5EF4-FFF2-40B4-BE49-F238E27FC236}">
                    <a16:creationId xmlns:a16="http://schemas.microsoft.com/office/drawing/2014/main" id="{D604105A-1D0F-E6D6-8A9F-7CF4111B73BB}"/>
                  </a:ext>
                </a:extLst>
              </p:cNvPr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5" name="Google Shape;3473;p43">
                <a:extLst>
                  <a:ext uri="{FF2B5EF4-FFF2-40B4-BE49-F238E27FC236}">
                    <a16:creationId xmlns:a16="http://schemas.microsoft.com/office/drawing/2014/main" id="{B7B1DC69-F24A-E005-A159-6BB0B76B9B90}"/>
                  </a:ext>
                </a:extLst>
              </p:cNvPr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6" name="Google Shape;3474;p43">
                <a:extLst>
                  <a:ext uri="{FF2B5EF4-FFF2-40B4-BE49-F238E27FC236}">
                    <a16:creationId xmlns:a16="http://schemas.microsoft.com/office/drawing/2014/main" id="{973C5088-C4A4-E2B8-DFD2-EEC196D86122}"/>
                  </a:ext>
                </a:extLst>
              </p:cNvPr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3055" extrusionOk="0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7" name="Google Shape;3475;p43">
                <a:extLst>
                  <a:ext uri="{FF2B5EF4-FFF2-40B4-BE49-F238E27FC236}">
                    <a16:creationId xmlns:a16="http://schemas.microsoft.com/office/drawing/2014/main" id="{8DD38099-C2CC-B999-1332-81DFF5311621}"/>
                  </a:ext>
                </a:extLst>
              </p:cNvPr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12" extrusionOk="0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9" name="Google Shape;3477;p43">
                <a:extLst>
                  <a:ext uri="{FF2B5EF4-FFF2-40B4-BE49-F238E27FC236}">
                    <a16:creationId xmlns:a16="http://schemas.microsoft.com/office/drawing/2014/main" id="{D9B43399-E881-E9B7-18CB-E91D0A8BAF1F}"/>
                  </a:ext>
                </a:extLst>
              </p:cNvPr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7027" extrusionOk="0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0" name="Google Shape;3478;p43">
                <a:extLst>
                  <a:ext uri="{FF2B5EF4-FFF2-40B4-BE49-F238E27FC236}">
                    <a16:creationId xmlns:a16="http://schemas.microsoft.com/office/drawing/2014/main" id="{40077D80-62D5-52EF-3A96-69262E164B08}"/>
                  </a:ext>
                </a:extLst>
              </p:cNvPr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avLst/>
                <a:gdLst/>
                <a:ahLst/>
                <a:cxnLst/>
                <a:rect l="l" t="t" r="r" b="b"/>
                <a:pathLst>
                  <a:path w="9821" h="5165" extrusionOk="0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1" name="Google Shape;3479;p43">
                <a:extLst>
                  <a:ext uri="{FF2B5EF4-FFF2-40B4-BE49-F238E27FC236}">
                    <a16:creationId xmlns:a16="http://schemas.microsoft.com/office/drawing/2014/main" id="{2E8AD707-F796-AADA-2401-1024B23EFFFD}"/>
                  </a:ext>
                </a:extLst>
              </p:cNvPr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6" extrusionOk="0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2" name="Google Shape;3480;p43">
                <a:extLst>
                  <a:ext uri="{FF2B5EF4-FFF2-40B4-BE49-F238E27FC236}">
                    <a16:creationId xmlns:a16="http://schemas.microsoft.com/office/drawing/2014/main" id="{A1A8851B-10F5-0A01-5EC4-9021A41EE6BB}"/>
                  </a:ext>
                </a:extLst>
              </p:cNvPr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36107" extrusionOk="0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3" name="Google Shape;3481;p43">
                <a:extLst>
                  <a:ext uri="{FF2B5EF4-FFF2-40B4-BE49-F238E27FC236}">
                    <a16:creationId xmlns:a16="http://schemas.microsoft.com/office/drawing/2014/main" id="{6456FC6E-65A8-779B-5121-A1409342217C}"/>
                  </a:ext>
                </a:extLst>
              </p:cNvPr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5" extrusionOk="0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4" name="Google Shape;3482;p43">
                <a:extLst>
                  <a:ext uri="{FF2B5EF4-FFF2-40B4-BE49-F238E27FC236}">
                    <a16:creationId xmlns:a16="http://schemas.microsoft.com/office/drawing/2014/main" id="{A3B7A946-C64A-DB83-F069-E1EB48913265}"/>
                  </a:ext>
                </a:extLst>
              </p:cNvPr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5" name="Google Shape;3483;p43">
                <a:extLst>
                  <a:ext uri="{FF2B5EF4-FFF2-40B4-BE49-F238E27FC236}">
                    <a16:creationId xmlns:a16="http://schemas.microsoft.com/office/drawing/2014/main" id="{5AB37DF2-2A7F-A176-1943-09D25DA55343}"/>
                  </a:ext>
                </a:extLst>
              </p:cNvPr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8" name="Google Shape;3476;p43">
                <a:extLst>
                  <a:ext uri="{FF2B5EF4-FFF2-40B4-BE49-F238E27FC236}">
                    <a16:creationId xmlns:a16="http://schemas.microsoft.com/office/drawing/2014/main" id="{B2CDCC33-8C8B-6843-B08A-98089676C751}"/>
                  </a:ext>
                </a:extLst>
              </p:cNvPr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avLst/>
                <a:gdLst/>
                <a:ahLst/>
                <a:cxnLst/>
                <a:rect l="l" t="t" r="r" b="b"/>
                <a:pathLst>
                  <a:path w="46162" h="33853" extrusionOk="0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25" name="Google Shape;3484;p43">
              <a:extLst>
                <a:ext uri="{FF2B5EF4-FFF2-40B4-BE49-F238E27FC236}">
                  <a16:creationId xmlns:a16="http://schemas.microsoft.com/office/drawing/2014/main" id="{1743534A-E105-FE2B-B5BF-FEE98CECBC6F}"/>
                </a:ext>
              </a:extLst>
            </p:cNvPr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327" name="Google Shape;3485;p43">
                <a:extLst>
                  <a:ext uri="{FF2B5EF4-FFF2-40B4-BE49-F238E27FC236}">
                    <a16:creationId xmlns:a16="http://schemas.microsoft.com/office/drawing/2014/main" id="{CDA2B3D2-276F-0207-269C-E435C344AF22}"/>
                  </a:ext>
                </a:extLst>
              </p:cNvPr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1" extrusionOk="0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8" name="Google Shape;3486;p43">
                <a:extLst>
                  <a:ext uri="{FF2B5EF4-FFF2-40B4-BE49-F238E27FC236}">
                    <a16:creationId xmlns:a16="http://schemas.microsoft.com/office/drawing/2014/main" id="{FC7A7C4A-224B-FB2F-42AF-B2B78E8D026D}"/>
                  </a:ext>
                </a:extLst>
              </p:cNvPr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66" extrusionOk="0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9" name="Google Shape;3487;p43">
                <a:extLst>
                  <a:ext uri="{FF2B5EF4-FFF2-40B4-BE49-F238E27FC236}">
                    <a16:creationId xmlns:a16="http://schemas.microsoft.com/office/drawing/2014/main" id="{1B876CFA-E7F3-34A3-0549-190F1021648C}"/>
                  </a:ext>
                </a:extLst>
              </p:cNvPr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" name="Google Shape;3488;p43">
                <a:extLst>
                  <a:ext uri="{FF2B5EF4-FFF2-40B4-BE49-F238E27FC236}">
                    <a16:creationId xmlns:a16="http://schemas.microsoft.com/office/drawing/2014/main" id="{B3F13AB6-EAAB-616F-5F58-0AC9A06E5D65}"/>
                  </a:ext>
                </a:extLst>
              </p:cNvPr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6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" name="Google Shape;3489;p43">
                <a:extLst>
                  <a:ext uri="{FF2B5EF4-FFF2-40B4-BE49-F238E27FC236}">
                    <a16:creationId xmlns:a16="http://schemas.microsoft.com/office/drawing/2014/main" id="{51F8BFAC-DC86-74F8-730E-C88AD56CF0CF}"/>
                  </a:ext>
                </a:extLst>
              </p:cNvPr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" name="Google Shape;3490;p43">
                <a:extLst>
                  <a:ext uri="{FF2B5EF4-FFF2-40B4-BE49-F238E27FC236}">
                    <a16:creationId xmlns:a16="http://schemas.microsoft.com/office/drawing/2014/main" id="{F230B43B-A249-69D5-A59F-5EA3E4307C5D}"/>
                  </a:ext>
                </a:extLst>
              </p:cNvPr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71" extrusionOk="0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" name="Google Shape;3491;p43">
                <a:extLst>
                  <a:ext uri="{FF2B5EF4-FFF2-40B4-BE49-F238E27FC236}">
                    <a16:creationId xmlns:a16="http://schemas.microsoft.com/office/drawing/2014/main" id="{2A9B4908-D8A0-4D1E-3047-01D5705CF01A}"/>
                  </a:ext>
                </a:extLst>
              </p:cNvPr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13" extrusionOk="0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" name="Google Shape;3492;p43">
                <a:extLst>
                  <a:ext uri="{FF2B5EF4-FFF2-40B4-BE49-F238E27FC236}">
                    <a16:creationId xmlns:a16="http://schemas.microsoft.com/office/drawing/2014/main" id="{3C04BE2D-BBD0-B08E-4559-80F770043C04}"/>
                  </a:ext>
                </a:extLst>
              </p:cNvPr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" name="Google Shape;3493;p43">
                <a:extLst>
                  <a:ext uri="{FF2B5EF4-FFF2-40B4-BE49-F238E27FC236}">
                    <a16:creationId xmlns:a16="http://schemas.microsoft.com/office/drawing/2014/main" id="{29497FA2-34B2-7CEC-2141-64F0ACEE2547}"/>
                  </a:ext>
                </a:extLst>
              </p:cNvPr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7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" name="Google Shape;3494;p43">
                <a:extLst>
                  <a:ext uri="{FF2B5EF4-FFF2-40B4-BE49-F238E27FC236}">
                    <a16:creationId xmlns:a16="http://schemas.microsoft.com/office/drawing/2014/main" id="{3C0396B8-FBA6-1A49-02AE-B646E66CF92E}"/>
                  </a:ext>
                </a:extLst>
              </p:cNvPr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7" name="Google Shape;3495;p43">
                <a:extLst>
                  <a:ext uri="{FF2B5EF4-FFF2-40B4-BE49-F238E27FC236}">
                    <a16:creationId xmlns:a16="http://schemas.microsoft.com/office/drawing/2014/main" id="{68EE6F34-5244-1AA3-3D15-7FD3AB3E7A90}"/>
                  </a:ext>
                </a:extLst>
              </p:cNvPr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8" name="Google Shape;3496;p43">
                <a:extLst>
                  <a:ext uri="{FF2B5EF4-FFF2-40B4-BE49-F238E27FC236}">
                    <a16:creationId xmlns:a16="http://schemas.microsoft.com/office/drawing/2014/main" id="{22A96B66-6432-7276-6DEC-1CFD6ABA3AFD}"/>
                  </a:ext>
                </a:extLst>
              </p:cNvPr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9" name="Google Shape;3497;p43">
                <a:extLst>
                  <a:ext uri="{FF2B5EF4-FFF2-40B4-BE49-F238E27FC236}">
                    <a16:creationId xmlns:a16="http://schemas.microsoft.com/office/drawing/2014/main" id="{97A633B1-1135-CF98-C076-FDAA6DA1AA69}"/>
                  </a:ext>
                </a:extLst>
              </p:cNvPr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00" extrusionOk="0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0" name="Google Shape;3498;p43">
                <a:extLst>
                  <a:ext uri="{FF2B5EF4-FFF2-40B4-BE49-F238E27FC236}">
                    <a16:creationId xmlns:a16="http://schemas.microsoft.com/office/drawing/2014/main" id="{1EEA1EF3-AF6C-D796-9F24-0A97F90D7D90}"/>
                  </a:ext>
                </a:extLst>
              </p:cNvPr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8" extrusionOk="0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1" name="Google Shape;3499;p43">
                <a:extLst>
                  <a:ext uri="{FF2B5EF4-FFF2-40B4-BE49-F238E27FC236}">
                    <a16:creationId xmlns:a16="http://schemas.microsoft.com/office/drawing/2014/main" id="{FE05F7EE-23E5-ABD2-6DCD-7663471FAC9E}"/>
                  </a:ext>
                </a:extLst>
              </p:cNvPr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2" name="Google Shape;3500;p43">
                <a:extLst>
                  <a:ext uri="{FF2B5EF4-FFF2-40B4-BE49-F238E27FC236}">
                    <a16:creationId xmlns:a16="http://schemas.microsoft.com/office/drawing/2014/main" id="{39C07903-A923-20A7-C524-9E9EE429C820}"/>
                  </a:ext>
                </a:extLst>
              </p:cNvPr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4" extrusionOk="0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3" name="Google Shape;3501;p43">
                <a:extLst>
                  <a:ext uri="{FF2B5EF4-FFF2-40B4-BE49-F238E27FC236}">
                    <a16:creationId xmlns:a16="http://schemas.microsoft.com/office/drawing/2014/main" id="{656AAE68-2F3A-B1CF-169C-60C476E5B49D}"/>
                  </a:ext>
                </a:extLst>
              </p:cNvPr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4" name="Google Shape;3502;p43">
                <a:extLst>
                  <a:ext uri="{FF2B5EF4-FFF2-40B4-BE49-F238E27FC236}">
                    <a16:creationId xmlns:a16="http://schemas.microsoft.com/office/drawing/2014/main" id="{71A199B6-E351-053C-EE23-1E54B3BEB489}"/>
                  </a:ext>
                </a:extLst>
              </p:cNvPr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3503;p43">
                <a:extLst>
                  <a:ext uri="{FF2B5EF4-FFF2-40B4-BE49-F238E27FC236}">
                    <a16:creationId xmlns:a16="http://schemas.microsoft.com/office/drawing/2014/main" id="{210984D4-8E60-C87D-7DBC-BCD5931D5BFC}"/>
                  </a:ext>
                </a:extLst>
              </p:cNvPr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6" name="Google Shape;3504;p43">
                <a:extLst>
                  <a:ext uri="{FF2B5EF4-FFF2-40B4-BE49-F238E27FC236}">
                    <a16:creationId xmlns:a16="http://schemas.microsoft.com/office/drawing/2014/main" id="{F0D9D989-13C6-70BF-D8CA-87DD3A537C32}"/>
                  </a:ext>
                </a:extLst>
              </p:cNvPr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7" name="Google Shape;3505;p43">
                <a:extLst>
                  <a:ext uri="{FF2B5EF4-FFF2-40B4-BE49-F238E27FC236}">
                    <a16:creationId xmlns:a16="http://schemas.microsoft.com/office/drawing/2014/main" id="{CB2B3DDA-CB59-AE89-F894-1F8844E7040E}"/>
                  </a:ext>
                </a:extLst>
              </p:cNvPr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12" extrusionOk="0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8" name="Google Shape;3506;p43">
                <a:extLst>
                  <a:ext uri="{FF2B5EF4-FFF2-40B4-BE49-F238E27FC236}">
                    <a16:creationId xmlns:a16="http://schemas.microsoft.com/office/drawing/2014/main" id="{68C17AA5-0B5B-34D8-986F-49F19797EE8F}"/>
                  </a:ext>
                </a:extLst>
              </p:cNvPr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9" name="Google Shape;3507;p43">
                <a:extLst>
                  <a:ext uri="{FF2B5EF4-FFF2-40B4-BE49-F238E27FC236}">
                    <a16:creationId xmlns:a16="http://schemas.microsoft.com/office/drawing/2014/main" id="{4E2D839C-1AD0-CFE4-1387-9BCECF853C95}"/>
                  </a:ext>
                </a:extLst>
              </p:cNvPr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0" name="Google Shape;3508;p43">
                <a:extLst>
                  <a:ext uri="{FF2B5EF4-FFF2-40B4-BE49-F238E27FC236}">
                    <a16:creationId xmlns:a16="http://schemas.microsoft.com/office/drawing/2014/main" id="{1C9E3A5A-EF09-B0A6-76EA-A9F5FD9DD6ED}"/>
                  </a:ext>
                </a:extLst>
              </p:cNvPr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1" name="Google Shape;3509;p43">
                <a:extLst>
                  <a:ext uri="{FF2B5EF4-FFF2-40B4-BE49-F238E27FC236}">
                    <a16:creationId xmlns:a16="http://schemas.microsoft.com/office/drawing/2014/main" id="{C0A797DE-2A93-A55C-6507-45BBD99E221D}"/>
                  </a:ext>
                </a:extLst>
              </p:cNvPr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2" name="Google Shape;3510;p43">
                <a:extLst>
                  <a:ext uri="{FF2B5EF4-FFF2-40B4-BE49-F238E27FC236}">
                    <a16:creationId xmlns:a16="http://schemas.microsoft.com/office/drawing/2014/main" id="{573D1146-3A92-2EA1-5478-32564EAD3F0D}"/>
                  </a:ext>
                </a:extLst>
              </p:cNvPr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3" name="Google Shape;3511;p43">
                <a:extLst>
                  <a:ext uri="{FF2B5EF4-FFF2-40B4-BE49-F238E27FC236}">
                    <a16:creationId xmlns:a16="http://schemas.microsoft.com/office/drawing/2014/main" id="{D3E68892-296D-9341-AB39-4B458765F279}"/>
                  </a:ext>
                </a:extLst>
              </p:cNvPr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4" name="Google Shape;3512;p43">
                <a:extLst>
                  <a:ext uri="{FF2B5EF4-FFF2-40B4-BE49-F238E27FC236}">
                    <a16:creationId xmlns:a16="http://schemas.microsoft.com/office/drawing/2014/main" id="{A9FB1A63-56EF-C37D-9623-5C0E951BEBC0}"/>
                  </a:ext>
                </a:extLst>
              </p:cNvPr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5" name="Google Shape;3513;p43">
                <a:extLst>
                  <a:ext uri="{FF2B5EF4-FFF2-40B4-BE49-F238E27FC236}">
                    <a16:creationId xmlns:a16="http://schemas.microsoft.com/office/drawing/2014/main" id="{883C5E38-34D0-DBDC-69F8-E0F6E80251ED}"/>
                  </a:ext>
                </a:extLst>
              </p:cNvPr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3514;p43">
                <a:extLst>
                  <a:ext uri="{FF2B5EF4-FFF2-40B4-BE49-F238E27FC236}">
                    <a16:creationId xmlns:a16="http://schemas.microsoft.com/office/drawing/2014/main" id="{912D0CE4-1908-BC91-A252-C7EEBC25EC45}"/>
                  </a:ext>
                </a:extLst>
              </p:cNvPr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12" extrusionOk="0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3515;p43">
                <a:extLst>
                  <a:ext uri="{FF2B5EF4-FFF2-40B4-BE49-F238E27FC236}">
                    <a16:creationId xmlns:a16="http://schemas.microsoft.com/office/drawing/2014/main" id="{CB57B53E-9453-53A2-3C97-D1A0F33AB96C}"/>
                  </a:ext>
                </a:extLst>
              </p:cNvPr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8" name="Google Shape;3516;p43">
                <a:extLst>
                  <a:ext uri="{FF2B5EF4-FFF2-40B4-BE49-F238E27FC236}">
                    <a16:creationId xmlns:a16="http://schemas.microsoft.com/office/drawing/2014/main" id="{89C59F8B-F7D2-6BBE-EB7A-C855478D45A1}"/>
                  </a:ext>
                </a:extLst>
              </p:cNvPr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1" extrusionOk="0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9" name="Google Shape;3517;p43">
                <a:extLst>
                  <a:ext uri="{FF2B5EF4-FFF2-40B4-BE49-F238E27FC236}">
                    <a16:creationId xmlns:a16="http://schemas.microsoft.com/office/drawing/2014/main" id="{6182551D-B306-9D6B-1F10-72C53F48C15E}"/>
                  </a:ext>
                </a:extLst>
              </p:cNvPr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20" extrusionOk="0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0" name="Google Shape;3518;p43">
                <a:extLst>
                  <a:ext uri="{FF2B5EF4-FFF2-40B4-BE49-F238E27FC236}">
                    <a16:creationId xmlns:a16="http://schemas.microsoft.com/office/drawing/2014/main" id="{54E0AC42-D81F-D602-699F-93B6D494EC15}"/>
                  </a:ext>
                </a:extLst>
              </p:cNvPr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2" extrusionOk="0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1" name="Google Shape;3519;p43">
                <a:extLst>
                  <a:ext uri="{FF2B5EF4-FFF2-40B4-BE49-F238E27FC236}">
                    <a16:creationId xmlns:a16="http://schemas.microsoft.com/office/drawing/2014/main" id="{0A9E1E5E-7820-98E0-CAE8-F774C8B596C5}"/>
                  </a:ext>
                </a:extLst>
              </p:cNvPr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95" extrusionOk="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2" name="Google Shape;3520;p43">
                <a:extLst>
                  <a:ext uri="{FF2B5EF4-FFF2-40B4-BE49-F238E27FC236}">
                    <a16:creationId xmlns:a16="http://schemas.microsoft.com/office/drawing/2014/main" id="{1CC642D0-CC53-E593-F40F-CED6F789271D}"/>
                  </a:ext>
                </a:extLst>
              </p:cNvPr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6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3" name="Google Shape;3521;p43">
                <a:extLst>
                  <a:ext uri="{FF2B5EF4-FFF2-40B4-BE49-F238E27FC236}">
                    <a16:creationId xmlns:a16="http://schemas.microsoft.com/office/drawing/2014/main" id="{398BE042-7581-69FB-730E-34357417F38A}"/>
                  </a:ext>
                </a:extLst>
              </p:cNvPr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0" extrusionOk="0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4" name="Google Shape;3522;p43">
                <a:extLst>
                  <a:ext uri="{FF2B5EF4-FFF2-40B4-BE49-F238E27FC236}">
                    <a16:creationId xmlns:a16="http://schemas.microsoft.com/office/drawing/2014/main" id="{740D3A22-ACDC-B6E2-5B6D-74F32EBA8E58}"/>
                  </a:ext>
                </a:extLst>
              </p:cNvPr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96" extrusionOk="0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3523;p43">
                <a:extLst>
                  <a:ext uri="{FF2B5EF4-FFF2-40B4-BE49-F238E27FC236}">
                    <a16:creationId xmlns:a16="http://schemas.microsoft.com/office/drawing/2014/main" id="{A45441AD-A203-6202-260F-1EE6E90931EA}"/>
                  </a:ext>
                </a:extLst>
              </p:cNvPr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6" name="Google Shape;3524;p43">
                <a:extLst>
                  <a:ext uri="{FF2B5EF4-FFF2-40B4-BE49-F238E27FC236}">
                    <a16:creationId xmlns:a16="http://schemas.microsoft.com/office/drawing/2014/main" id="{F4525846-68CE-8863-9FCE-C6026D1465BB}"/>
                  </a:ext>
                </a:extLst>
              </p:cNvPr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12" extrusionOk="0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7" name="Google Shape;3525;p43">
                <a:extLst>
                  <a:ext uri="{FF2B5EF4-FFF2-40B4-BE49-F238E27FC236}">
                    <a16:creationId xmlns:a16="http://schemas.microsoft.com/office/drawing/2014/main" id="{3BD019AD-2E07-81EF-90DE-F9B3AD64E2BD}"/>
                  </a:ext>
                </a:extLst>
              </p:cNvPr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3526;p43">
                <a:extLst>
                  <a:ext uri="{FF2B5EF4-FFF2-40B4-BE49-F238E27FC236}">
                    <a16:creationId xmlns:a16="http://schemas.microsoft.com/office/drawing/2014/main" id="{6F9962E5-570C-1978-133F-DFAEAF64CCE3}"/>
                  </a:ext>
                </a:extLst>
              </p:cNvPr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4" extrusionOk="0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9" name="Google Shape;3527;p43">
                <a:extLst>
                  <a:ext uri="{FF2B5EF4-FFF2-40B4-BE49-F238E27FC236}">
                    <a16:creationId xmlns:a16="http://schemas.microsoft.com/office/drawing/2014/main" id="{44FF0C57-A038-98DB-81A1-A0238DCC8826}"/>
                  </a:ext>
                </a:extLst>
              </p:cNvPr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0" name="Google Shape;3528;p43">
                <a:extLst>
                  <a:ext uri="{FF2B5EF4-FFF2-40B4-BE49-F238E27FC236}">
                    <a16:creationId xmlns:a16="http://schemas.microsoft.com/office/drawing/2014/main" id="{6A371C12-C7CA-7A51-ED34-724DD8A48D73}"/>
                  </a:ext>
                </a:extLst>
              </p:cNvPr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7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1" name="Google Shape;3529;p43">
                <a:extLst>
                  <a:ext uri="{FF2B5EF4-FFF2-40B4-BE49-F238E27FC236}">
                    <a16:creationId xmlns:a16="http://schemas.microsoft.com/office/drawing/2014/main" id="{9B18E529-77A6-3843-5040-E2FD42B37B22}"/>
                  </a:ext>
                </a:extLst>
              </p:cNvPr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5" extrusionOk="0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3530;p43">
                <a:extLst>
                  <a:ext uri="{FF2B5EF4-FFF2-40B4-BE49-F238E27FC236}">
                    <a16:creationId xmlns:a16="http://schemas.microsoft.com/office/drawing/2014/main" id="{7678418F-3893-A536-D6A1-5FE850C73213}"/>
                  </a:ext>
                </a:extLst>
              </p:cNvPr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3" name="Google Shape;3531;p43">
                <a:extLst>
                  <a:ext uri="{FF2B5EF4-FFF2-40B4-BE49-F238E27FC236}">
                    <a16:creationId xmlns:a16="http://schemas.microsoft.com/office/drawing/2014/main" id="{53819EB0-6488-49B5-8727-2316FFEF8D9A}"/>
                  </a:ext>
                </a:extLst>
              </p:cNvPr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4" name="Google Shape;3532;p43">
                <a:extLst>
                  <a:ext uri="{FF2B5EF4-FFF2-40B4-BE49-F238E27FC236}">
                    <a16:creationId xmlns:a16="http://schemas.microsoft.com/office/drawing/2014/main" id="{EA051527-890C-574A-8009-F25699B3E514}"/>
                  </a:ext>
                </a:extLst>
              </p:cNvPr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3533;p43">
                <a:extLst>
                  <a:ext uri="{FF2B5EF4-FFF2-40B4-BE49-F238E27FC236}">
                    <a16:creationId xmlns:a16="http://schemas.microsoft.com/office/drawing/2014/main" id="{958841FC-863E-C9F1-E00E-AFEEBDF88F27}"/>
                  </a:ext>
                </a:extLst>
              </p:cNvPr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6" name="Google Shape;3534;p43">
                <a:extLst>
                  <a:ext uri="{FF2B5EF4-FFF2-40B4-BE49-F238E27FC236}">
                    <a16:creationId xmlns:a16="http://schemas.microsoft.com/office/drawing/2014/main" id="{79AF119C-4C74-78E5-7650-843E2696B83E}"/>
                  </a:ext>
                </a:extLst>
              </p:cNvPr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7" name="Google Shape;3535;p43">
                <a:extLst>
                  <a:ext uri="{FF2B5EF4-FFF2-40B4-BE49-F238E27FC236}">
                    <a16:creationId xmlns:a16="http://schemas.microsoft.com/office/drawing/2014/main" id="{B2B2F798-AE65-3C76-D5D3-19D6B881C0F2}"/>
                  </a:ext>
                </a:extLst>
              </p:cNvPr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21" extrusionOk="0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8" name="Google Shape;3536;p43">
                <a:extLst>
                  <a:ext uri="{FF2B5EF4-FFF2-40B4-BE49-F238E27FC236}">
                    <a16:creationId xmlns:a16="http://schemas.microsoft.com/office/drawing/2014/main" id="{9E4581C5-B1C9-7223-F4F4-D5579DD4622B}"/>
                  </a:ext>
                </a:extLst>
              </p:cNvPr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2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9" name="Google Shape;3537;p43">
                <a:extLst>
                  <a:ext uri="{FF2B5EF4-FFF2-40B4-BE49-F238E27FC236}">
                    <a16:creationId xmlns:a16="http://schemas.microsoft.com/office/drawing/2014/main" id="{C5DDAF65-00BA-4EE3-03F4-0AB6CD2C4EDE}"/>
                  </a:ext>
                </a:extLst>
              </p:cNvPr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0" name="Google Shape;3538;p43">
                <a:extLst>
                  <a:ext uri="{FF2B5EF4-FFF2-40B4-BE49-F238E27FC236}">
                    <a16:creationId xmlns:a16="http://schemas.microsoft.com/office/drawing/2014/main" id="{CD5A6A9A-1FE0-E31A-F2A9-3CC318B060F5}"/>
                  </a:ext>
                </a:extLst>
              </p:cNvPr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1" name="Google Shape;3539;p43">
                <a:extLst>
                  <a:ext uri="{FF2B5EF4-FFF2-40B4-BE49-F238E27FC236}">
                    <a16:creationId xmlns:a16="http://schemas.microsoft.com/office/drawing/2014/main" id="{AE7D18B4-DC12-6C7F-87E7-177D4DC6104A}"/>
                  </a:ext>
                </a:extLst>
              </p:cNvPr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2" name="Google Shape;3540;p43">
                <a:extLst>
                  <a:ext uri="{FF2B5EF4-FFF2-40B4-BE49-F238E27FC236}">
                    <a16:creationId xmlns:a16="http://schemas.microsoft.com/office/drawing/2014/main" id="{C118733D-D1B5-59DC-AC85-66AD371659A9}"/>
                  </a:ext>
                </a:extLst>
              </p:cNvPr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3" name="Google Shape;3541;p43">
                <a:extLst>
                  <a:ext uri="{FF2B5EF4-FFF2-40B4-BE49-F238E27FC236}">
                    <a16:creationId xmlns:a16="http://schemas.microsoft.com/office/drawing/2014/main" id="{542B7404-3151-990C-4544-8618B88E1F75}"/>
                  </a:ext>
                </a:extLst>
              </p:cNvPr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4" name="Google Shape;3542;p43">
                <a:extLst>
                  <a:ext uri="{FF2B5EF4-FFF2-40B4-BE49-F238E27FC236}">
                    <a16:creationId xmlns:a16="http://schemas.microsoft.com/office/drawing/2014/main" id="{43140473-C773-191D-37A9-6AF22BCBDC5E}"/>
                  </a:ext>
                </a:extLst>
              </p:cNvPr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43" extrusionOk="0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5" name="Google Shape;3543;p43">
                <a:extLst>
                  <a:ext uri="{FF2B5EF4-FFF2-40B4-BE49-F238E27FC236}">
                    <a16:creationId xmlns:a16="http://schemas.microsoft.com/office/drawing/2014/main" id="{BC10BFBD-CAE3-286E-DF16-1A9D0B35904C}"/>
                  </a:ext>
                </a:extLst>
              </p:cNvPr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5" extrusionOk="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6" name="Google Shape;3544;p43">
                <a:extLst>
                  <a:ext uri="{FF2B5EF4-FFF2-40B4-BE49-F238E27FC236}">
                    <a16:creationId xmlns:a16="http://schemas.microsoft.com/office/drawing/2014/main" id="{236B3C90-3DAC-0355-DCF1-1B31ACB88D4A}"/>
                  </a:ext>
                </a:extLst>
              </p:cNvPr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7" name="Google Shape;3545;p43">
                <a:extLst>
                  <a:ext uri="{FF2B5EF4-FFF2-40B4-BE49-F238E27FC236}">
                    <a16:creationId xmlns:a16="http://schemas.microsoft.com/office/drawing/2014/main" id="{08515C98-0BD0-F04E-AC08-D9D0DE80A70F}"/>
                  </a:ext>
                </a:extLst>
              </p:cNvPr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4" extrusionOk="0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" name="Google Shape;3546;p43">
                <a:extLst>
                  <a:ext uri="{FF2B5EF4-FFF2-40B4-BE49-F238E27FC236}">
                    <a16:creationId xmlns:a16="http://schemas.microsoft.com/office/drawing/2014/main" id="{906D4064-91DC-3FF7-2553-94F929106207}"/>
                  </a:ext>
                </a:extLst>
              </p:cNvPr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9" name="Google Shape;3547;p43">
                <a:extLst>
                  <a:ext uri="{FF2B5EF4-FFF2-40B4-BE49-F238E27FC236}">
                    <a16:creationId xmlns:a16="http://schemas.microsoft.com/office/drawing/2014/main" id="{502BA048-EBA1-29DC-2849-2818A5354D05}"/>
                  </a:ext>
                </a:extLst>
              </p:cNvPr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10" extrusionOk="0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0" name="Google Shape;3548;p43">
                <a:extLst>
                  <a:ext uri="{FF2B5EF4-FFF2-40B4-BE49-F238E27FC236}">
                    <a16:creationId xmlns:a16="http://schemas.microsoft.com/office/drawing/2014/main" id="{B572DFBA-9AAE-12A7-70D2-22591F9B4B71}"/>
                  </a:ext>
                </a:extLst>
              </p:cNvPr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1" name="Google Shape;3549;p43">
                <a:extLst>
                  <a:ext uri="{FF2B5EF4-FFF2-40B4-BE49-F238E27FC236}">
                    <a16:creationId xmlns:a16="http://schemas.microsoft.com/office/drawing/2014/main" id="{E749F85A-93E4-D8C3-6E6B-DBE0AED1F6FA}"/>
                  </a:ext>
                </a:extLst>
              </p:cNvPr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2" extrusionOk="0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2" name="Google Shape;3550;p43">
                <a:extLst>
                  <a:ext uri="{FF2B5EF4-FFF2-40B4-BE49-F238E27FC236}">
                    <a16:creationId xmlns:a16="http://schemas.microsoft.com/office/drawing/2014/main" id="{1DE1BD06-130D-C0F1-B5D8-7C1EE1245EC8}"/>
                  </a:ext>
                </a:extLst>
              </p:cNvPr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3" name="Google Shape;3551;p43">
                <a:extLst>
                  <a:ext uri="{FF2B5EF4-FFF2-40B4-BE49-F238E27FC236}">
                    <a16:creationId xmlns:a16="http://schemas.microsoft.com/office/drawing/2014/main" id="{E9A3E03D-AF13-1C3D-99EA-4C3089427D53}"/>
                  </a:ext>
                </a:extLst>
              </p:cNvPr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9" extrusionOk="0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4" name="Google Shape;3552;p43">
                <a:extLst>
                  <a:ext uri="{FF2B5EF4-FFF2-40B4-BE49-F238E27FC236}">
                    <a16:creationId xmlns:a16="http://schemas.microsoft.com/office/drawing/2014/main" id="{D3D4F9A1-22E7-D322-7FD6-D6D42C0AF695}"/>
                  </a:ext>
                </a:extLst>
              </p:cNvPr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87" extrusionOk="0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5" name="Google Shape;3553;p43">
                <a:extLst>
                  <a:ext uri="{FF2B5EF4-FFF2-40B4-BE49-F238E27FC236}">
                    <a16:creationId xmlns:a16="http://schemas.microsoft.com/office/drawing/2014/main" id="{E630F88D-4FBA-B177-88EC-35A57F9FC209}"/>
                  </a:ext>
                </a:extLst>
              </p:cNvPr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1" extrusionOk="0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6" name="Google Shape;3554;p43">
                <a:extLst>
                  <a:ext uri="{FF2B5EF4-FFF2-40B4-BE49-F238E27FC236}">
                    <a16:creationId xmlns:a16="http://schemas.microsoft.com/office/drawing/2014/main" id="{890EA156-B7DB-2860-5F87-15353F09A71F}"/>
                  </a:ext>
                </a:extLst>
              </p:cNvPr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3" extrusionOk="0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7" name="Google Shape;3555;p43">
                <a:extLst>
                  <a:ext uri="{FF2B5EF4-FFF2-40B4-BE49-F238E27FC236}">
                    <a16:creationId xmlns:a16="http://schemas.microsoft.com/office/drawing/2014/main" id="{8599FE3E-1972-6B0E-C411-9F1522CA5BF4}"/>
                  </a:ext>
                </a:extLst>
              </p:cNvPr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8" name="Google Shape;3556;p43">
                <a:extLst>
                  <a:ext uri="{FF2B5EF4-FFF2-40B4-BE49-F238E27FC236}">
                    <a16:creationId xmlns:a16="http://schemas.microsoft.com/office/drawing/2014/main" id="{F6676B7C-787B-0165-FA41-B88A8F8A2F8B}"/>
                  </a:ext>
                </a:extLst>
              </p:cNvPr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9" name="Google Shape;3557;p43">
                <a:extLst>
                  <a:ext uri="{FF2B5EF4-FFF2-40B4-BE49-F238E27FC236}">
                    <a16:creationId xmlns:a16="http://schemas.microsoft.com/office/drawing/2014/main" id="{6A856648-B6D2-1624-3E93-6043819ABC68}"/>
                  </a:ext>
                </a:extLst>
              </p:cNvPr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1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0" name="Google Shape;3558;p43">
                <a:extLst>
                  <a:ext uri="{FF2B5EF4-FFF2-40B4-BE49-F238E27FC236}">
                    <a16:creationId xmlns:a16="http://schemas.microsoft.com/office/drawing/2014/main" id="{5FD5E790-BC1F-AED0-701F-D7860E0C5F81}"/>
                  </a:ext>
                </a:extLst>
              </p:cNvPr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" name="Google Shape;3559;p43">
                <a:extLst>
                  <a:ext uri="{FF2B5EF4-FFF2-40B4-BE49-F238E27FC236}">
                    <a16:creationId xmlns:a16="http://schemas.microsoft.com/office/drawing/2014/main" id="{789C709E-C25B-2710-E5D1-C4991BE66F18}"/>
                  </a:ext>
                </a:extLst>
              </p:cNvPr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8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2" name="Google Shape;3560;p43">
                <a:extLst>
                  <a:ext uri="{FF2B5EF4-FFF2-40B4-BE49-F238E27FC236}">
                    <a16:creationId xmlns:a16="http://schemas.microsoft.com/office/drawing/2014/main" id="{7BC6EB8F-B10C-DF96-1150-6564612DE615}"/>
                  </a:ext>
                </a:extLst>
              </p:cNvPr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" name="Google Shape;3561;p43">
                <a:extLst>
                  <a:ext uri="{FF2B5EF4-FFF2-40B4-BE49-F238E27FC236}">
                    <a16:creationId xmlns:a16="http://schemas.microsoft.com/office/drawing/2014/main" id="{71A0DD79-9C60-83CF-4826-A7629BA9722B}"/>
                  </a:ext>
                </a:extLst>
              </p:cNvPr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9" extrusionOk="0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" name="Google Shape;3562;p43">
                <a:extLst>
                  <a:ext uri="{FF2B5EF4-FFF2-40B4-BE49-F238E27FC236}">
                    <a16:creationId xmlns:a16="http://schemas.microsoft.com/office/drawing/2014/main" id="{C273F0E8-F58C-C5A3-D764-CB96AF31AF30}"/>
                  </a:ext>
                </a:extLst>
              </p:cNvPr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" name="Google Shape;3563;p43">
                <a:extLst>
                  <a:ext uri="{FF2B5EF4-FFF2-40B4-BE49-F238E27FC236}">
                    <a16:creationId xmlns:a16="http://schemas.microsoft.com/office/drawing/2014/main" id="{4A3561E2-364D-EE3C-091A-51C76C39788B}"/>
                  </a:ext>
                </a:extLst>
              </p:cNvPr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6" name="Google Shape;3564;p43">
                <a:extLst>
                  <a:ext uri="{FF2B5EF4-FFF2-40B4-BE49-F238E27FC236}">
                    <a16:creationId xmlns:a16="http://schemas.microsoft.com/office/drawing/2014/main" id="{FDDB5AA4-253A-DAC4-19F4-CF862E7412B1}"/>
                  </a:ext>
                </a:extLst>
              </p:cNvPr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" name="Google Shape;3565;p43">
                <a:extLst>
                  <a:ext uri="{FF2B5EF4-FFF2-40B4-BE49-F238E27FC236}">
                    <a16:creationId xmlns:a16="http://schemas.microsoft.com/office/drawing/2014/main" id="{FFB2F785-AAFE-D1B5-79AF-BC071CF056A7}"/>
                  </a:ext>
                </a:extLst>
              </p:cNvPr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8" name="Google Shape;3566;p43">
                <a:extLst>
                  <a:ext uri="{FF2B5EF4-FFF2-40B4-BE49-F238E27FC236}">
                    <a16:creationId xmlns:a16="http://schemas.microsoft.com/office/drawing/2014/main" id="{B3504D99-A283-59DF-1553-6034D06AFE9D}"/>
                  </a:ext>
                </a:extLst>
              </p:cNvPr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4" extrusionOk="0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9" name="Google Shape;3567;p43">
                <a:extLst>
                  <a:ext uri="{FF2B5EF4-FFF2-40B4-BE49-F238E27FC236}">
                    <a16:creationId xmlns:a16="http://schemas.microsoft.com/office/drawing/2014/main" id="{B5E818D5-3E25-4E01-809B-2553E658E075}"/>
                  </a:ext>
                </a:extLst>
              </p:cNvPr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7" extrusionOk="0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" name="Google Shape;3568;p43">
                <a:extLst>
                  <a:ext uri="{FF2B5EF4-FFF2-40B4-BE49-F238E27FC236}">
                    <a16:creationId xmlns:a16="http://schemas.microsoft.com/office/drawing/2014/main" id="{9B4F14B0-3FB0-4C1D-C8A7-B49AFF5978EE}"/>
                  </a:ext>
                </a:extLst>
              </p:cNvPr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" name="Google Shape;3569;p43">
                <a:extLst>
                  <a:ext uri="{FF2B5EF4-FFF2-40B4-BE49-F238E27FC236}">
                    <a16:creationId xmlns:a16="http://schemas.microsoft.com/office/drawing/2014/main" id="{F6C4A438-39FB-DBA9-02F0-0A7141959A5D}"/>
                  </a:ext>
                </a:extLst>
              </p:cNvPr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" name="Google Shape;3570;p43">
                <a:extLst>
                  <a:ext uri="{FF2B5EF4-FFF2-40B4-BE49-F238E27FC236}">
                    <a16:creationId xmlns:a16="http://schemas.microsoft.com/office/drawing/2014/main" id="{A3D02FC5-338A-3339-EC12-19A6E07AE49E}"/>
                  </a:ext>
                </a:extLst>
              </p:cNvPr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" name="Google Shape;3571;p43">
                <a:extLst>
                  <a:ext uri="{FF2B5EF4-FFF2-40B4-BE49-F238E27FC236}">
                    <a16:creationId xmlns:a16="http://schemas.microsoft.com/office/drawing/2014/main" id="{AB5A4EBD-48AE-A58D-7E86-51E3D2E2B7DF}"/>
                  </a:ext>
                </a:extLst>
              </p:cNvPr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" name="Google Shape;3572;p43">
                <a:extLst>
                  <a:ext uri="{FF2B5EF4-FFF2-40B4-BE49-F238E27FC236}">
                    <a16:creationId xmlns:a16="http://schemas.microsoft.com/office/drawing/2014/main" id="{71C0AD62-8564-5FF8-76A9-360665C492B0}"/>
                  </a:ext>
                </a:extLst>
              </p:cNvPr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" name="Google Shape;3573;p43">
                <a:extLst>
                  <a:ext uri="{FF2B5EF4-FFF2-40B4-BE49-F238E27FC236}">
                    <a16:creationId xmlns:a16="http://schemas.microsoft.com/office/drawing/2014/main" id="{9369C571-4748-71D1-F7D1-9838BE8372D2}"/>
                  </a:ext>
                </a:extLst>
              </p:cNvPr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" name="Google Shape;3574;p43">
                <a:extLst>
                  <a:ext uri="{FF2B5EF4-FFF2-40B4-BE49-F238E27FC236}">
                    <a16:creationId xmlns:a16="http://schemas.microsoft.com/office/drawing/2014/main" id="{C34CAF58-F67D-041A-9641-1BCFBE956A4A}"/>
                  </a:ext>
                </a:extLst>
              </p:cNvPr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7" name="Google Shape;3575;p43">
                <a:extLst>
                  <a:ext uri="{FF2B5EF4-FFF2-40B4-BE49-F238E27FC236}">
                    <a16:creationId xmlns:a16="http://schemas.microsoft.com/office/drawing/2014/main" id="{F6D4CD23-D122-5CED-F593-7A35B3605DD7}"/>
                  </a:ext>
                </a:extLst>
              </p:cNvPr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6" extrusionOk="0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8" name="Google Shape;3576;p43">
                <a:extLst>
                  <a:ext uri="{FF2B5EF4-FFF2-40B4-BE49-F238E27FC236}">
                    <a16:creationId xmlns:a16="http://schemas.microsoft.com/office/drawing/2014/main" id="{759DCE7F-38C3-2196-7D25-A7644B5C949E}"/>
                  </a:ext>
                </a:extLst>
              </p:cNvPr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9" name="Google Shape;3577;p43">
                <a:extLst>
                  <a:ext uri="{FF2B5EF4-FFF2-40B4-BE49-F238E27FC236}">
                    <a16:creationId xmlns:a16="http://schemas.microsoft.com/office/drawing/2014/main" id="{654AE1C0-B605-0A0A-5AED-8D698FE89FCD}"/>
                  </a:ext>
                </a:extLst>
              </p:cNvPr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0" name="Google Shape;3578;p43">
                <a:extLst>
                  <a:ext uri="{FF2B5EF4-FFF2-40B4-BE49-F238E27FC236}">
                    <a16:creationId xmlns:a16="http://schemas.microsoft.com/office/drawing/2014/main" id="{86D07F2F-530C-1ECD-2686-A366DD55865B}"/>
                  </a:ext>
                </a:extLst>
              </p:cNvPr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1" name="Google Shape;3579;p43">
                <a:extLst>
                  <a:ext uri="{FF2B5EF4-FFF2-40B4-BE49-F238E27FC236}">
                    <a16:creationId xmlns:a16="http://schemas.microsoft.com/office/drawing/2014/main" id="{C7D00285-39B6-94EF-0C7A-81B158024CFD}"/>
                  </a:ext>
                </a:extLst>
              </p:cNvPr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2" name="Google Shape;3580;p43">
                <a:extLst>
                  <a:ext uri="{FF2B5EF4-FFF2-40B4-BE49-F238E27FC236}">
                    <a16:creationId xmlns:a16="http://schemas.microsoft.com/office/drawing/2014/main" id="{532210BF-8C77-201A-B27D-27496A5692F1}"/>
                  </a:ext>
                </a:extLst>
              </p:cNvPr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5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3" name="Google Shape;3581;p43">
                <a:extLst>
                  <a:ext uri="{FF2B5EF4-FFF2-40B4-BE49-F238E27FC236}">
                    <a16:creationId xmlns:a16="http://schemas.microsoft.com/office/drawing/2014/main" id="{4BB9B39A-1156-48EF-1587-E177A8AD3C9F}"/>
                  </a:ext>
                </a:extLst>
              </p:cNvPr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4" name="Google Shape;3582;p43">
                <a:extLst>
                  <a:ext uri="{FF2B5EF4-FFF2-40B4-BE49-F238E27FC236}">
                    <a16:creationId xmlns:a16="http://schemas.microsoft.com/office/drawing/2014/main" id="{DF5F4269-50FC-6DE6-1E17-0A8E6E0956CD}"/>
                  </a:ext>
                </a:extLst>
              </p:cNvPr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3" extrusionOk="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5" name="Google Shape;3583;p43">
                <a:extLst>
                  <a:ext uri="{FF2B5EF4-FFF2-40B4-BE49-F238E27FC236}">
                    <a16:creationId xmlns:a16="http://schemas.microsoft.com/office/drawing/2014/main" id="{3933E44B-595B-9E80-0D56-0ADF6BCF3B42}"/>
                  </a:ext>
                </a:extLst>
              </p:cNvPr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9" extrusionOk="0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6" name="Google Shape;3584;p43">
                <a:extLst>
                  <a:ext uri="{FF2B5EF4-FFF2-40B4-BE49-F238E27FC236}">
                    <a16:creationId xmlns:a16="http://schemas.microsoft.com/office/drawing/2014/main" id="{CC79B06F-017A-8C3A-C698-C075E1A47A36}"/>
                  </a:ext>
                </a:extLst>
              </p:cNvPr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7" name="Google Shape;3585;p43">
                <a:extLst>
                  <a:ext uri="{FF2B5EF4-FFF2-40B4-BE49-F238E27FC236}">
                    <a16:creationId xmlns:a16="http://schemas.microsoft.com/office/drawing/2014/main" id="{357B38EA-E38A-000B-02D8-A6EE2518F93A}"/>
                  </a:ext>
                </a:extLst>
              </p:cNvPr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8" name="Google Shape;3586;p43">
                <a:extLst>
                  <a:ext uri="{FF2B5EF4-FFF2-40B4-BE49-F238E27FC236}">
                    <a16:creationId xmlns:a16="http://schemas.microsoft.com/office/drawing/2014/main" id="{76C40BD3-1A40-BC6B-1856-F18316EC3051}"/>
                  </a:ext>
                </a:extLst>
              </p:cNvPr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9" name="Google Shape;3587;p43">
                <a:extLst>
                  <a:ext uri="{FF2B5EF4-FFF2-40B4-BE49-F238E27FC236}">
                    <a16:creationId xmlns:a16="http://schemas.microsoft.com/office/drawing/2014/main" id="{DECB55E9-5E79-DDFA-7143-C4880CA64AD7}"/>
                  </a:ext>
                </a:extLst>
              </p:cNvPr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8" extrusionOk="0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0" name="Google Shape;3588;p43">
                <a:extLst>
                  <a:ext uri="{FF2B5EF4-FFF2-40B4-BE49-F238E27FC236}">
                    <a16:creationId xmlns:a16="http://schemas.microsoft.com/office/drawing/2014/main" id="{D19B5DD4-9723-543D-8336-0F2107742311}"/>
                  </a:ext>
                </a:extLst>
              </p:cNvPr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1" name="Google Shape;3589;p43">
                <a:extLst>
                  <a:ext uri="{FF2B5EF4-FFF2-40B4-BE49-F238E27FC236}">
                    <a16:creationId xmlns:a16="http://schemas.microsoft.com/office/drawing/2014/main" id="{C0F62E10-3D8C-08FB-592B-EE5686F3D401}"/>
                  </a:ext>
                </a:extLst>
              </p:cNvPr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2" name="Google Shape;3590;p43">
                <a:extLst>
                  <a:ext uri="{FF2B5EF4-FFF2-40B4-BE49-F238E27FC236}">
                    <a16:creationId xmlns:a16="http://schemas.microsoft.com/office/drawing/2014/main" id="{F30D7BBF-061D-8D4B-514E-3B1AD2F9278F}"/>
                  </a:ext>
                </a:extLst>
              </p:cNvPr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3" name="Google Shape;3591;p43">
                <a:extLst>
                  <a:ext uri="{FF2B5EF4-FFF2-40B4-BE49-F238E27FC236}">
                    <a16:creationId xmlns:a16="http://schemas.microsoft.com/office/drawing/2014/main" id="{752FB4DD-F188-A7D9-451F-ADB10E10E6DA}"/>
                  </a:ext>
                </a:extLst>
              </p:cNvPr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4" name="Google Shape;3592;p43">
                <a:extLst>
                  <a:ext uri="{FF2B5EF4-FFF2-40B4-BE49-F238E27FC236}">
                    <a16:creationId xmlns:a16="http://schemas.microsoft.com/office/drawing/2014/main" id="{34F1F1A8-C759-34DB-807A-AF4B1285EAB7}"/>
                  </a:ext>
                </a:extLst>
              </p:cNvPr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5" name="Google Shape;3593;p43">
                <a:extLst>
                  <a:ext uri="{FF2B5EF4-FFF2-40B4-BE49-F238E27FC236}">
                    <a16:creationId xmlns:a16="http://schemas.microsoft.com/office/drawing/2014/main" id="{64733C10-1F26-001E-257E-C455D6A621C7}"/>
                  </a:ext>
                </a:extLst>
              </p:cNvPr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52" extrusionOk="0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6" name="Google Shape;3594;p43">
                <a:extLst>
                  <a:ext uri="{FF2B5EF4-FFF2-40B4-BE49-F238E27FC236}">
                    <a16:creationId xmlns:a16="http://schemas.microsoft.com/office/drawing/2014/main" id="{7B6A0F32-94CC-5192-9F91-334013A288A3}"/>
                  </a:ext>
                </a:extLst>
              </p:cNvPr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74" extrusionOk="0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7" name="Google Shape;3595;p43">
                <a:extLst>
                  <a:ext uri="{FF2B5EF4-FFF2-40B4-BE49-F238E27FC236}">
                    <a16:creationId xmlns:a16="http://schemas.microsoft.com/office/drawing/2014/main" id="{CE746C2D-E92B-0ACF-9E0A-0EB798EF6EE1}"/>
                  </a:ext>
                </a:extLst>
              </p:cNvPr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8" name="Google Shape;3596;p43">
                <a:extLst>
                  <a:ext uri="{FF2B5EF4-FFF2-40B4-BE49-F238E27FC236}">
                    <a16:creationId xmlns:a16="http://schemas.microsoft.com/office/drawing/2014/main" id="{675A7215-C765-88EB-722A-58C6E3B5D9F8}"/>
                  </a:ext>
                </a:extLst>
              </p:cNvPr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0" extrusionOk="0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9" name="Google Shape;3597;p43">
                <a:extLst>
                  <a:ext uri="{FF2B5EF4-FFF2-40B4-BE49-F238E27FC236}">
                    <a16:creationId xmlns:a16="http://schemas.microsoft.com/office/drawing/2014/main" id="{C91D8FAD-6AA4-EF54-99FA-51AEB41D1539}"/>
                  </a:ext>
                </a:extLst>
              </p:cNvPr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0" name="Google Shape;3598;p43">
                <a:extLst>
                  <a:ext uri="{FF2B5EF4-FFF2-40B4-BE49-F238E27FC236}">
                    <a16:creationId xmlns:a16="http://schemas.microsoft.com/office/drawing/2014/main" id="{47B9FFC2-1AEB-3361-6D79-167D502669B1}"/>
                  </a:ext>
                </a:extLst>
              </p:cNvPr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96" extrusionOk="0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1" name="Google Shape;3599;p43">
                <a:extLst>
                  <a:ext uri="{FF2B5EF4-FFF2-40B4-BE49-F238E27FC236}">
                    <a16:creationId xmlns:a16="http://schemas.microsoft.com/office/drawing/2014/main" id="{2995113B-7C67-16BA-59C0-E4FD1A8B055A}"/>
                  </a:ext>
                </a:extLst>
              </p:cNvPr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2" name="Google Shape;3600;p43">
                <a:extLst>
                  <a:ext uri="{FF2B5EF4-FFF2-40B4-BE49-F238E27FC236}">
                    <a16:creationId xmlns:a16="http://schemas.microsoft.com/office/drawing/2014/main" id="{66854D77-33BE-39C8-B9AD-A9B97173A518}"/>
                  </a:ext>
                </a:extLst>
              </p:cNvPr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43" extrusionOk="0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3" name="Google Shape;3601;p43">
                <a:extLst>
                  <a:ext uri="{FF2B5EF4-FFF2-40B4-BE49-F238E27FC236}">
                    <a16:creationId xmlns:a16="http://schemas.microsoft.com/office/drawing/2014/main" id="{16C06F9F-23DF-5616-706A-799D2B16EB57}"/>
                  </a:ext>
                </a:extLst>
              </p:cNvPr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4" name="Google Shape;3602;p43">
                <a:extLst>
                  <a:ext uri="{FF2B5EF4-FFF2-40B4-BE49-F238E27FC236}">
                    <a16:creationId xmlns:a16="http://schemas.microsoft.com/office/drawing/2014/main" id="{CB2795BE-3BF5-836C-7B8A-1788994D6260}"/>
                  </a:ext>
                </a:extLst>
              </p:cNvPr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5" name="Google Shape;3603;p43">
                <a:extLst>
                  <a:ext uri="{FF2B5EF4-FFF2-40B4-BE49-F238E27FC236}">
                    <a16:creationId xmlns:a16="http://schemas.microsoft.com/office/drawing/2014/main" id="{47DF2D94-5F45-164E-064D-7472D80ABA9D}"/>
                  </a:ext>
                </a:extLst>
              </p:cNvPr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6" name="Google Shape;3604;p43">
                <a:extLst>
                  <a:ext uri="{FF2B5EF4-FFF2-40B4-BE49-F238E27FC236}">
                    <a16:creationId xmlns:a16="http://schemas.microsoft.com/office/drawing/2014/main" id="{6EDFBC7D-EDC8-F920-CFCE-776249A7867F}"/>
                  </a:ext>
                </a:extLst>
              </p:cNvPr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7" name="Google Shape;3605;p43">
                <a:extLst>
                  <a:ext uri="{FF2B5EF4-FFF2-40B4-BE49-F238E27FC236}">
                    <a16:creationId xmlns:a16="http://schemas.microsoft.com/office/drawing/2014/main" id="{83548767-5C02-8FFB-41D6-E99416B4C199}"/>
                  </a:ext>
                </a:extLst>
              </p:cNvPr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8" name="Google Shape;3606;p43">
                <a:extLst>
                  <a:ext uri="{FF2B5EF4-FFF2-40B4-BE49-F238E27FC236}">
                    <a16:creationId xmlns:a16="http://schemas.microsoft.com/office/drawing/2014/main" id="{0FF40C9D-1B33-AA4C-BEA0-04D174F900BB}"/>
                  </a:ext>
                </a:extLst>
              </p:cNvPr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9" extrusionOk="0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9" name="Google Shape;3607;p43">
                <a:extLst>
                  <a:ext uri="{FF2B5EF4-FFF2-40B4-BE49-F238E27FC236}">
                    <a16:creationId xmlns:a16="http://schemas.microsoft.com/office/drawing/2014/main" id="{9BB2D096-CABF-D122-B07D-7B7B79FF305F}"/>
                  </a:ext>
                </a:extLst>
              </p:cNvPr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0" name="Google Shape;3608;p43">
                <a:extLst>
                  <a:ext uri="{FF2B5EF4-FFF2-40B4-BE49-F238E27FC236}">
                    <a16:creationId xmlns:a16="http://schemas.microsoft.com/office/drawing/2014/main" id="{5B7A82AD-75AB-3334-3A0D-5AC4A75E0C2D}"/>
                  </a:ext>
                </a:extLst>
              </p:cNvPr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1" name="Google Shape;3609;p43">
                <a:extLst>
                  <a:ext uri="{FF2B5EF4-FFF2-40B4-BE49-F238E27FC236}">
                    <a16:creationId xmlns:a16="http://schemas.microsoft.com/office/drawing/2014/main" id="{593EEDF0-B1E7-F485-8B74-9E2243D33CB3}"/>
                  </a:ext>
                </a:extLst>
              </p:cNvPr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1" extrusionOk="0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2" name="Google Shape;3610;p43">
                <a:extLst>
                  <a:ext uri="{FF2B5EF4-FFF2-40B4-BE49-F238E27FC236}">
                    <a16:creationId xmlns:a16="http://schemas.microsoft.com/office/drawing/2014/main" id="{28D21BD5-27A9-CA45-62C1-6E9368DC8858}"/>
                  </a:ext>
                </a:extLst>
              </p:cNvPr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3" name="Google Shape;3611;p43">
                <a:extLst>
                  <a:ext uri="{FF2B5EF4-FFF2-40B4-BE49-F238E27FC236}">
                    <a16:creationId xmlns:a16="http://schemas.microsoft.com/office/drawing/2014/main" id="{33552C5D-2DE4-EE67-1EBD-DB6833235157}"/>
                  </a:ext>
                </a:extLst>
              </p:cNvPr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84" extrusionOk="0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4" name="Google Shape;3612;p43">
                <a:extLst>
                  <a:ext uri="{FF2B5EF4-FFF2-40B4-BE49-F238E27FC236}">
                    <a16:creationId xmlns:a16="http://schemas.microsoft.com/office/drawing/2014/main" id="{9825D54C-2522-E2FA-A077-128B6B7BDD03}"/>
                  </a:ext>
                </a:extLst>
              </p:cNvPr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5" name="Google Shape;3613;p43">
                <a:extLst>
                  <a:ext uri="{FF2B5EF4-FFF2-40B4-BE49-F238E27FC236}">
                    <a16:creationId xmlns:a16="http://schemas.microsoft.com/office/drawing/2014/main" id="{6ACCB518-FEE4-18A8-BE9A-C09B6606179D}"/>
                  </a:ext>
                </a:extLst>
              </p:cNvPr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6" name="Google Shape;3614;p43">
                <a:extLst>
                  <a:ext uri="{FF2B5EF4-FFF2-40B4-BE49-F238E27FC236}">
                    <a16:creationId xmlns:a16="http://schemas.microsoft.com/office/drawing/2014/main" id="{34A822F7-3515-D31E-5CD9-7D9780DC129A}"/>
                  </a:ext>
                </a:extLst>
              </p:cNvPr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99" h="93" extrusionOk="0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7" name="Google Shape;3615;p43">
                <a:extLst>
                  <a:ext uri="{FF2B5EF4-FFF2-40B4-BE49-F238E27FC236}">
                    <a16:creationId xmlns:a16="http://schemas.microsoft.com/office/drawing/2014/main" id="{D389ECC4-9F6D-8CA9-7E02-CA16BCB7107B}"/>
                  </a:ext>
                </a:extLst>
              </p:cNvPr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8" name="Google Shape;3616;p43">
                <a:extLst>
                  <a:ext uri="{FF2B5EF4-FFF2-40B4-BE49-F238E27FC236}">
                    <a16:creationId xmlns:a16="http://schemas.microsoft.com/office/drawing/2014/main" id="{5345CFF9-A6B0-3358-4C62-64D06483C146}"/>
                  </a:ext>
                </a:extLst>
              </p:cNvPr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9" name="Google Shape;3617;p43">
                <a:extLst>
                  <a:ext uri="{FF2B5EF4-FFF2-40B4-BE49-F238E27FC236}">
                    <a16:creationId xmlns:a16="http://schemas.microsoft.com/office/drawing/2014/main" id="{B1D4BD7A-A3E2-A36D-17E1-FCA10939D0FD}"/>
                  </a:ext>
                </a:extLst>
              </p:cNvPr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73" extrusionOk="0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0" name="Google Shape;3618;p43">
                <a:extLst>
                  <a:ext uri="{FF2B5EF4-FFF2-40B4-BE49-F238E27FC236}">
                    <a16:creationId xmlns:a16="http://schemas.microsoft.com/office/drawing/2014/main" id="{24F59F76-8472-DDE3-9225-F1C057915E0E}"/>
                  </a:ext>
                </a:extLst>
              </p:cNvPr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1" name="Google Shape;3619;p43">
                <a:extLst>
                  <a:ext uri="{FF2B5EF4-FFF2-40B4-BE49-F238E27FC236}">
                    <a16:creationId xmlns:a16="http://schemas.microsoft.com/office/drawing/2014/main" id="{CAFE170B-F92C-1778-457A-0E1946A3F55D}"/>
                  </a:ext>
                </a:extLst>
              </p:cNvPr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2" name="Google Shape;3620;p43">
                <a:extLst>
                  <a:ext uri="{FF2B5EF4-FFF2-40B4-BE49-F238E27FC236}">
                    <a16:creationId xmlns:a16="http://schemas.microsoft.com/office/drawing/2014/main" id="{052FDF4A-B7A6-60A8-AA75-240E2400876F}"/>
                  </a:ext>
                </a:extLst>
              </p:cNvPr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3" name="Google Shape;3621;p43">
                <a:extLst>
                  <a:ext uri="{FF2B5EF4-FFF2-40B4-BE49-F238E27FC236}">
                    <a16:creationId xmlns:a16="http://schemas.microsoft.com/office/drawing/2014/main" id="{E4FA0787-1D9A-D9E0-C94D-D2480262952F}"/>
                  </a:ext>
                </a:extLst>
              </p:cNvPr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4" name="Google Shape;3622;p43">
                <a:extLst>
                  <a:ext uri="{FF2B5EF4-FFF2-40B4-BE49-F238E27FC236}">
                    <a16:creationId xmlns:a16="http://schemas.microsoft.com/office/drawing/2014/main" id="{2213D67A-4C67-E637-78EC-9A276726A5E0}"/>
                  </a:ext>
                </a:extLst>
              </p:cNvPr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5" name="Google Shape;3623;p43">
                <a:extLst>
                  <a:ext uri="{FF2B5EF4-FFF2-40B4-BE49-F238E27FC236}">
                    <a16:creationId xmlns:a16="http://schemas.microsoft.com/office/drawing/2014/main" id="{72E40063-01A3-B8BF-04A2-9AF2EDC05520}"/>
                  </a:ext>
                </a:extLst>
              </p:cNvPr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6" name="Google Shape;3624;p43">
                <a:extLst>
                  <a:ext uri="{FF2B5EF4-FFF2-40B4-BE49-F238E27FC236}">
                    <a16:creationId xmlns:a16="http://schemas.microsoft.com/office/drawing/2014/main" id="{71E885AF-C295-CC85-A9F6-9492F2CBE02F}"/>
                  </a:ext>
                </a:extLst>
              </p:cNvPr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7" name="Google Shape;3625;p43">
                <a:extLst>
                  <a:ext uri="{FF2B5EF4-FFF2-40B4-BE49-F238E27FC236}">
                    <a16:creationId xmlns:a16="http://schemas.microsoft.com/office/drawing/2014/main" id="{A2B4718C-5D27-FA53-5E97-C402277CE5DE}"/>
                  </a:ext>
                </a:extLst>
              </p:cNvPr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42" extrusionOk="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8" name="Google Shape;3626;p43">
                <a:extLst>
                  <a:ext uri="{FF2B5EF4-FFF2-40B4-BE49-F238E27FC236}">
                    <a16:creationId xmlns:a16="http://schemas.microsoft.com/office/drawing/2014/main" id="{CDB7151D-D3F0-B36C-D90A-344046F3524A}"/>
                  </a:ext>
                </a:extLst>
              </p:cNvPr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9" name="Google Shape;3627;p43">
                <a:extLst>
                  <a:ext uri="{FF2B5EF4-FFF2-40B4-BE49-F238E27FC236}">
                    <a16:creationId xmlns:a16="http://schemas.microsoft.com/office/drawing/2014/main" id="{569DFFA1-6415-679B-C5FE-9B51241F8A8E}"/>
                  </a:ext>
                </a:extLst>
              </p:cNvPr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0" name="Google Shape;3628;p43">
                <a:extLst>
                  <a:ext uri="{FF2B5EF4-FFF2-40B4-BE49-F238E27FC236}">
                    <a16:creationId xmlns:a16="http://schemas.microsoft.com/office/drawing/2014/main" id="{B0DBE803-F2B7-B0B4-4232-4C8B91932EAC}"/>
                  </a:ext>
                </a:extLst>
              </p:cNvPr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1" name="Google Shape;3629;p43">
                <a:extLst>
                  <a:ext uri="{FF2B5EF4-FFF2-40B4-BE49-F238E27FC236}">
                    <a16:creationId xmlns:a16="http://schemas.microsoft.com/office/drawing/2014/main" id="{17D830A8-8501-76DA-F1BB-EB555DAB5C22}"/>
                  </a:ext>
                </a:extLst>
              </p:cNvPr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2" name="Google Shape;3630;p43">
                <a:extLst>
                  <a:ext uri="{FF2B5EF4-FFF2-40B4-BE49-F238E27FC236}">
                    <a16:creationId xmlns:a16="http://schemas.microsoft.com/office/drawing/2014/main" id="{45F88E2A-7E7D-6FC2-E5F9-A111E47601A7}"/>
                  </a:ext>
                </a:extLst>
              </p:cNvPr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3" name="Google Shape;3631;p43">
                <a:extLst>
                  <a:ext uri="{FF2B5EF4-FFF2-40B4-BE49-F238E27FC236}">
                    <a16:creationId xmlns:a16="http://schemas.microsoft.com/office/drawing/2014/main" id="{FC97C2BC-DB4C-E5F3-5617-14373390C939}"/>
                  </a:ext>
                </a:extLst>
              </p:cNvPr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4" name="Google Shape;3632;p43">
                <a:extLst>
                  <a:ext uri="{FF2B5EF4-FFF2-40B4-BE49-F238E27FC236}">
                    <a16:creationId xmlns:a16="http://schemas.microsoft.com/office/drawing/2014/main" id="{6ADBB174-FD04-1FA2-BBA1-D3C8DA25B64C}"/>
                  </a:ext>
                </a:extLst>
              </p:cNvPr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5" name="Google Shape;3633;p43">
                <a:extLst>
                  <a:ext uri="{FF2B5EF4-FFF2-40B4-BE49-F238E27FC236}">
                    <a16:creationId xmlns:a16="http://schemas.microsoft.com/office/drawing/2014/main" id="{C9F27468-A68E-905D-DBD6-4D2BAEC610FD}"/>
                  </a:ext>
                </a:extLst>
              </p:cNvPr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74" extrusionOk="0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6" name="Google Shape;3634;p43">
                <a:extLst>
                  <a:ext uri="{FF2B5EF4-FFF2-40B4-BE49-F238E27FC236}">
                    <a16:creationId xmlns:a16="http://schemas.microsoft.com/office/drawing/2014/main" id="{79848351-B8F2-3A87-E51A-FF770F799CB2}"/>
                  </a:ext>
                </a:extLst>
              </p:cNvPr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7" name="Google Shape;3635;p43">
                <a:extLst>
                  <a:ext uri="{FF2B5EF4-FFF2-40B4-BE49-F238E27FC236}">
                    <a16:creationId xmlns:a16="http://schemas.microsoft.com/office/drawing/2014/main" id="{DE83DBFA-4849-B72A-42F1-81B4986F9956}"/>
                  </a:ext>
                </a:extLst>
              </p:cNvPr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8" name="Google Shape;3636;p43">
                <a:extLst>
                  <a:ext uri="{FF2B5EF4-FFF2-40B4-BE49-F238E27FC236}">
                    <a16:creationId xmlns:a16="http://schemas.microsoft.com/office/drawing/2014/main" id="{765B3129-C603-6B4A-C985-A2D4652466C9}"/>
                  </a:ext>
                </a:extLst>
              </p:cNvPr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9" name="Google Shape;3637;p43">
                <a:extLst>
                  <a:ext uri="{FF2B5EF4-FFF2-40B4-BE49-F238E27FC236}">
                    <a16:creationId xmlns:a16="http://schemas.microsoft.com/office/drawing/2014/main" id="{C7E55326-63C3-63F7-D7E2-8A4389DA2AA6}"/>
                  </a:ext>
                </a:extLst>
              </p:cNvPr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0" name="Google Shape;3638;p43">
                <a:extLst>
                  <a:ext uri="{FF2B5EF4-FFF2-40B4-BE49-F238E27FC236}">
                    <a16:creationId xmlns:a16="http://schemas.microsoft.com/office/drawing/2014/main" id="{C477C57E-F84B-79D2-9904-134891B5E7BD}"/>
                  </a:ext>
                </a:extLst>
              </p:cNvPr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1" name="Google Shape;3639;p43">
                <a:extLst>
                  <a:ext uri="{FF2B5EF4-FFF2-40B4-BE49-F238E27FC236}">
                    <a16:creationId xmlns:a16="http://schemas.microsoft.com/office/drawing/2014/main" id="{B19A0B8F-3AF5-EB10-1038-5AFA8A3ECBB5}"/>
                  </a:ext>
                </a:extLst>
              </p:cNvPr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7" extrusionOk="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2" name="Google Shape;3640;p43">
                <a:extLst>
                  <a:ext uri="{FF2B5EF4-FFF2-40B4-BE49-F238E27FC236}">
                    <a16:creationId xmlns:a16="http://schemas.microsoft.com/office/drawing/2014/main" id="{0DE3EFF0-50F9-6DF8-C59B-7282DB0661F6}"/>
                  </a:ext>
                </a:extLst>
              </p:cNvPr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3" name="Google Shape;3641;p43">
                <a:extLst>
                  <a:ext uri="{FF2B5EF4-FFF2-40B4-BE49-F238E27FC236}">
                    <a16:creationId xmlns:a16="http://schemas.microsoft.com/office/drawing/2014/main" id="{1BCF86BF-7AFE-5BBC-D1B8-736D3D921801}"/>
                  </a:ext>
                </a:extLst>
              </p:cNvPr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92" extrusionOk="0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4" name="Google Shape;3642;p43">
                <a:extLst>
                  <a:ext uri="{FF2B5EF4-FFF2-40B4-BE49-F238E27FC236}">
                    <a16:creationId xmlns:a16="http://schemas.microsoft.com/office/drawing/2014/main" id="{4587E0F6-A7F3-6E0A-1D3A-A9E509C71E11}"/>
                  </a:ext>
                </a:extLst>
              </p:cNvPr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87" extrusionOk="0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5" name="Google Shape;3643;p43">
                <a:extLst>
                  <a:ext uri="{FF2B5EF4-FFF2-40B4-BE49-F238E27FC236}">
                    <a16:creationId xmlns:a16="http://schemas.microsoft.com/office/drawing/2014/main" id="{5BA343A4-1948-462B-4B8B-045DB4A1387F}"/>
                  </a:ext>
                </a:extLst>
              </p:cNvPr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6" name="Google Shape;3644;p43">
                <a:extLst>
                  <a:ext uri="{FF2B5EF4-FFF2-40B4-BE49-F238E27FC236}">
                    <a16:creationId xmlns:a16="http://schemas.microsoft.com/office/drawing/2014/main" id="{CB239BC9-E6C2-8702-88F0-283F630C2D36}"/>
                  </a:ext>
                </a:extLst>
              </p:cNvPr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7" name="Google Shape;3645;p43">
                <a:extLst>
                  <a:ext uri="{FF2B5EF4-FFF2-40B4-BE49-F238E27FC236}">
                    <a16:creationId xmlns:a16="http://schemas.microsoft.com/office/drawing/2014/main" id="{601A1AFB-182C-AF00-0C18-E56F4A224CFE}"/>
                  </a:ext>
                </a:extLst>
              </p:cNvPr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8" name="Google Shape;3646;p43">
                <a:extLst>
                  <a:ext uri="{FF2B5EF4-FFF2-40B4-BE49-F238E27FC236}">
                    <a16:creationId xmlns:a16="http://schemas.microsoft.com/office/drawing/2014/main" id="{B5404A75-C416-DA00-E859-8C64A56107BA}"/>
                  </a:ext>
                </a:extLst>
              </p:cNvPr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9" name="Google Shape;3647;p43">
                <a:extLst>
                  <a:ext uri="{FF2B5EF4-FFF2-40B4-BE49-F238E27FC236}">
                    <a16:creationId xmlns:a16="http://schemas.microsoft.com/office/drawing/2014/main" id="{4528C9B0-5E98-1730-5DB4-FB4E1C92A226}"/>
                  </a:ext>
                </a:extLst>
              </p:cNvPr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4" extrusionOk="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0" name="Google Shape;3648;p43">
                <a:extLst>
                  <a:ext uri="{FF2B5EF4-FFF2-40B4-BE49-F238E27FC236}">
                    <a16:creationId xmlns:a16="http://schemas.microsoft.com/office/drawing/2014/main" id="{1285BABA-22E8-95F8-D438-E8C2DB702F0E}"/>
                  </a:ext>
                </a:extLst>
              </p:cNvPr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1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1" name="Google Shape;3649;p43">
                <a:extLst>
                  <a:ext uri="{FF2B5EF4-FFF2-40B4-BE49-F238E27FC236}">
                    <a16:creationId xmlns:a16="http://schemas.microsoft.com/office/drawing/2014/main" id="{087F4498-7A7E-D506-9BDB-102F48A4ED3B}"/>
                  </a:ext>
                </a:extLst>
              </p:cNvPr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2" name="Google Shape;3650;p43">
                <a:extLst>
                  <a:ext uri="{FF2B5EF4-FFF2-40B4-BE49-F238E27FC236}">
                    <a16:creationId xmlns:a16="http://schemas.microsoft.com/office/drawing/2014/main" id="{48FEF082-2AE0-25D7-5344-2C86913AEC30}"/>
                  </a:ext>
                </a:extLst>
              </p:cNvPr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24" extrusionOk="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3" name="Google Shape;3651;p43">
                <a:extLst>
                  <a:ext uri="{FF2B5EF4-FFF2-40B4-BE49-F238E27FC236}">
                    <a16:creationId xmlns:a16="http://schemas.microsoft.com/office/drawing/2014/main" id="{07034E16-2F4A-72C4-7B52-4633F69193C8}"/>
                  </a:ext>
                </a:extLst>
              </p:cNvPr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42" extrusionOk="0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4" name="Google Shape;3652;p43">
                <a:extLst>
                  <a:ext uri="{FF2B5EF4-FFF2-40B4-BE49-F238E27FC236}">
                    <a16:creationId xmlns:a16="http://schemas.microsoft.com/office/drawing/2014/main" id="{6425523A-C3BE-17CC-C0BE-1EB7DBC7AB5D}"/>
                  </a:ext>
                </a:extLst>
              </p:cNvPr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5" name="Google Shape;3653;p43">
                <a:extLst>
                  <a:ext uri="{FF2B5EF4-FFF2-40B4-BE49-F238E27FC236}">
                    <a16:creationId xmlns:a16="http://schemas.microsoft.com/office/drawing/2014/main" id="{0D783CFF-32E6-5846-758B-1ABE8AC79D24}"/>
                  </a:ext>
                </a:extLst>
              </p:cNvPr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1" extrusionOk="0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6" name="Google Shape;3654;p43">
                <a:extLst>
                  <a:ext uri="{FF2B5EF4-FFF2-40B4-BE49-F238E27FC236}">
                    <a16:creationId xmlns:a16="http://schemas.microsoft.com/office/drawing/2014/main" id="{6286CF09-6CBC-C202-AF05-BD9BB444730F}"/>
                  </a:ext>
                </a:extLst>
              </p:cNvPr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7" name="Google Shape;3655;p43">
                <a:extLst>
                  <a:ext uri="{FF2B5EF4-FFF2-40B4-BE49-F238E27FC236}">
                    <a16:creationId xmlns:a16="http://schemas.microsoft.com/office/drawing/2014/main" id="{FCD3687B-F5EF-AD8C-0A8E-27D1123F83F4}"/>
                  </a:ext>
                </a:extLst>
              </p:cNvPr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8" name="Google Shape;3656;p43">
                <a:extLst>
                  <a:ext uri="{FF2B5EF4-FFF2-40B4-BE49-F238E27FC236}">
                    <a16:creationId xmlns:a16="http://schemas.microsoft.com/office/drawing/2014/main" id="{77F6C935-0A1F-FE63-41A4-7623657DEB25}"/>
                  </a:ext>
                </a:extLst>
              </p:cNvPr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9" name="Google Shape;3657;p43">
                <a:extLst>
                  <a:ext uri="{FF2B5EF4-FFF2-40B4-BE49-F238E27FC236}">
                    <a16:creationId xmlns:a16="http://schemas.microsoft.com/office/drawing/2014/main" id="{B4896FA2-1065-4447-7842-BA3E8F3924ED}"/>
                  </a:ext>
                </a:extLst>
              </p:cNvPr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0" name="Google Shape;3658;p43">
                <a:extLst>
                  <a:ext uri="{FF2B5EF4-FFF2-40B4-BE49-F238E27FC236}">
                    <a16:creationId xmlns:a16="http://schemas.microsoft.com/office/drawing/2014/main" id="{E480499A-3263-F613-1D4B-87EC4FA2BFE8}"/>
                  </a:ext>
                </a:extLst>
              </p:cNvPr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1" name="Google Shape;3659;p43">
                <a:extLst>
                  <a:ext uri="{FF2B5EF4-FFF2-40B4-BE49-F238E27FC236}">
                    <a16:creationId xmlns:a16="http://schemas.microsoft.com/office/drawing/2014/main" id="{F33004F6-F8B1-5CAE-C72F-5971D2609F05}"/>
                  </a:ext>
                </a:extLst>
              </p:cNvPr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2" name="Google Shape;3660;p43">
                <a:extLst>
                  <a:ext uri="{FF2B5EF4-FFF2-40B4-BE49-F238E27FC236}">
                    <a16:creationId xmlns:a16="http://schemas.microsoft.com/office/drawing/2014/main" id="{BD07F611-59D8-D332-C74E-144C3F96EDF0}"/>
                  </a:ext>
                </a:extLst>
              </p:cNvPr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3" name="Google Shape;3661;p43">
                <a:extLst>
                  <a:ext uri="{FF2B5EF4-FFF2-40B4-BE49-F238E27FC236}">
                    <a16:creationId xmlns:a16="http://schemas.microsoft.com/office/drawing/2014/main" id="{A778C68E-DD98-3338-B78C-7F1BDC7D740B}"/>
                  </a:ext>
                </a:extLst>
              </p:cNvPr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4" name="Google Shape;3662;p43">
                <a:extLst>
                  <a:ext uri="{FF2B5EF4-FFF2-40B4-BE49-F238E27FC236}">
                    <a16:creationId xmlns:a16="http://schemas.microsoft.com/office/drawing/2014/main" id="{552AA0E3-183E-7B9C-066A-488DB06E57C7}"/>
                  </a:ext>
                </a:extLst>
              </p:cNvPr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5" name="Google Shape;3663;p43">
                <a:extLst>
                  <a:ext uri="{FF2B5EF4-FFF2-40B4-BE49-F238E27FC236}">
                    <a16:creationId xmlns:a16="http://schemas.microsoft.com/office/drawing/2014/main" id="{D9BE9231-B3FB-8A79-462F-78CC6172ACD9}"/>
                  </a:ext>
                </a:extLst>
              </p:cNvPr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6" name="Google Shape;3664;p43">
                <a:extLst>
                  <a:ext uri="{FF2B5EF4-FFF2-40B4-BE49-F238E27FC236}">
                    <a16:creationId xmlns:a16="http://schemas.microsoft.com/office/drawing/2014/main" id="{FD8DB714-5C06-175D-7D5B-9C1E6F179ED6}"/>
                  </a:ext>
                </a:extLst>
              </p:cNvPr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7" name="Google Shape;3665;p43">
                <a:extLst>
                  <a:ext uri="{FF2B5EF4-FFF2-40B4-BE49-F238E27FC236}">
                    <a16:creationId xmlns:a16="http://schemas.microsoft.com/office/drawing/2014/main" id="{F997C665-21C3-2DF9-F5CA-510F3BFA62EA}"/>
                  </a:ext>
                </a:extLst>
              </p:cNvPr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7" extrusionOk="0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8" name="Google Shape;3666;p43">
                <a:extLst>
                  <a:ext uri="{FF2B5EF4-FFF2-40B4-BE49-F238E27FC236}">
                    <a16:creationId xmlns:a16="http://schemas.microsoft.com/office/drawing/2014/main" id="{D15E865B-EB17-50BE-FEEC-301E45EEFA9C}"/>
                  </a:ext>
                </a:extLst>
              </p:cNvPr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6" extrusionOk="0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9" name="Google Shape;3667;p43">
                <a:extLst>
                  <a:ext uri="{FF2B5EF4-FFF2-40B4-BE49-F238E27FC236}">
                    <a16:creationId xmlns:a16="http://schemas.microsoft.com/office/drawing/2014/main" id="{660334D4-EC2F-2791-FB15-5D75AD922231}"/>
                  </a:ext>
                </a:extLst>
              </p:cNvPr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7" extrusionOk="0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0" name="Google Shape;3668;p43">
                <a:extLst>
                  <a:ext uri="{FF2B5EF4-FFF2-40B4-BE49-F238E27FC236}">
                    <a16:creationId xmlns:a16="http://schemas.microsoft.com/office/drawing/2014/main" id="{00943F46-0EEE-6BEB-EBC3-940E2CD6D15B}"/>
                  </a:ext>
                </a:extLst>
              </p:cNvPr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1" name="Google Shape;3669;p43">
                <a:extLst>
                  <a:ext uri="{FF2B5EF4-FFF2-40B4-BE49-F238E27FC236}">
                    <a16:creationId xmlns:a16="http://schemas.microsoft.com/office/drawing/2014/main" id="{10087DBD-5F24-4E72-6CBF-D1C07C90BE07}"/>
                  </a:ext>
                </a:extLst>
              </p:cNvPr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2" name="Google Shape;3670;p43">
                <a:extLst>
                  <a:ext uri="{FF2B5EF4-FFF2-40B4-BE49-F238E27FC236}">
                    <a16:creationId xmlns:a16="http://schemas.microsoft.com/office/drawing/2014/main" id="{F45A765F-6056-1FE5-AC35-FE910DF2A5AC}"/>
                  </a:ext>
                </a:extLst>
              </p:cNvPr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10" extrusionOk="0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3" name="Google Shape;3671;p43">
                <a:extLst>
                  <a:ext uri="{FF2B5EF4-FFF2-40B4-BE49-F238E27FC236}">
                    <a16:creationId xmlns:a16="http://schemas.microsoft.com/office/drawing/2014/main" id="{E298BB0B-5C8E-1171-29A0-A6A37E712AD9}"/>
                  </a:ext>
                </a:extLst>
              </p:cNvPr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4" name="Google Shape;3672;p43">
                <a:extLst>
                  <a:ext uri="{FF2B5EF4-FFF2-40B4-BE49-F238E27FC236}">
                    <a16:creationId xmlns:a16="http://schemas.microsoft.com/office/drawing/2014/main" id="{8502576E-BF4F-FA38-23F2-B5468518A493}"/>
                  </a:ext>
                </a:extLst>
              </p:cNvPr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9" extrusionOk="0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5" name="Google Shape;3673;p43">
                <a:extLst>
                  <a:ext uri="{FF2B5EF4-FFF2-40B4-BE49-F238E27FC236}">
                    <a16:creationId xmlns:a16="http://schemas.microsoft.com/office/drawing/2014/main" id="{FF92E9D9-0FFA-D8D5-58BD-110B3ECE9476}"/>
                  </a:ext>
                </a:extLst>
              </p:cNvPr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3" extrusionOk="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6" name="Google Shape;3674;p43">
                <a:extLst>
                  <a:ext uri="{FF2B5EF4-FFF2-40B4-BE49-F238E27FC236}">
                    <a16:creationId xmlns:a16="http://schemas.microsoft.com/office/drawing/2014/main" id="{3A0BD487-0F1F-6B0F-F6AD-1AED3907487F}"/>
                  </a:ext>
                </a:extLst>
              </p:cNvPr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0" extrusionOk="0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7" name="Google Shape;3675;p43">
                <a:extLst>
                  <a:ext uri="{FF2B5EF4-FFF2-40B4-BE49-F238E27FC236}">
                    <a16:creationId xmlns:a16="http://schemas.microsoft.com/office/drawing/2014/main" id="{1528EB75-249A-18F7-2EA5-6F102A23BE0E}"/>
                  </a:ext>
                </a:extLst>
              </p:cNvPr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8" name="Google Shape;3676;p43">
                <a:extLst>
                  <a:ext uri="{FF2B5EF4-FFF2-40B4-BE49-F238E27FC236}">
                    <a16:creationId xmlns:a16="http://schemas.microsoft.com/office/drawing/2014/main" id="{2487537F-9B3D-1B8D-A0FB-9809E426219D}"/>
                  </a:ext>
                </a:extLst>
              </p:cNvPr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9" name="Google Shape;3677;p43">
                <a:extLst>
                  <a:ext uri="{FF2B5EF4-FFF2-40B4-BE49-F238E27FC236}">
                    <a16:creationId xmlns:a16="http://schemas.microsoft.com/office/drawing/2014/main" id="{1B32BC5D-F5B6-DFB1-D80F-69BE307E6EFA}"/>
                  </a:ext>
                </a:extLst>
              </p:cNvPr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0" name="Google Shape;3678;p43">
                <a:extLst>
                  <a:ext uri="{FF2B5EF4-FFF2-40B4-BE49-F238E27FC236}">
                    <a16:creationId xmlns:a16="http://schemas.microsoft.com/office/drawing/2014/main" id="{8EBFD39D-C8F4-5A72-37F6-4F20BCDCCAC1}"/>
                  </a:ext>
                </a:extLst>
              </p:cNvPr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1" name="Google Shape;3679;p43">
                <a:extLst>
                  <a:ext uri="{FF2B5EF4-FFF2-40B4-BE49-F238E27FC236}">
                    <a16:creationId xmlns:a16="http://schemas.microsoft.com/office/drawing/2014/main" id="{93BAAB31-B139-F919-3009-701E6D2D6EB3}"/>
                  </a:ext>
                </a:extLst>
              </p:cNvPr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4" extrusionOk="0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2" name="Google Shape;3680;p43">
                <a:extLst>
                  <a:ext uri="{FF2B5EF4-FFF2-40B4-BE49-F238E27FC236}">
                    <a16:creationId xmlns:a16="http://schemas.microsoft.com/office/drawing/2014/main" id="{7A34CB6E-F9A9-D274-1C3B-A3A4E239F5B2}"/>
                  </a:ext>
                </a:extLst>
              </p:cNvPr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3" name="Google Shape;3681;p43">
                <a:extLst>
                  <a:ext uri="{FF2B5EF4-FFF2-40B4-BE49-F238E27FC236}">
                    <a16:creationId xmlns:a16="http://schemas.microsoft.com/office/drawing/2014/main" id="{6B2C804A-3928-B628-5189-4BFD1A0C7EDF}"/>
                  </a:ext>
                </a:extLst>
              </p:cNvPr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4" name="Google Shape;3682;p43">
                <a:extLst>
                  <a:ext uri="{FF2B5EF4-FFF2-40B4-BE49-F238E27FC236}">
                    <a16:creationId xmlns:a16="http://schemas.microsoft.com/office/drawing/2014/main" id="{E621E988-43CA-E2BD-88F6-139C5432407C}"/>
                  </a:ext>
                </a:extLst>
              </p:cNvPr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09" extrusionOk="0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5" name="Google Shape;3683;p43">
                <a:extLst>
                  <a:ext uri="{FF2B5EF4-FFF2-40B4-BE49-F238E27FC236}">
                    <a16:creationId xmlns:a16="http://schemas.microsoft.com/office/drawing/2014/main" id="{F62C76D8-EF0D-523C-94D5-EBE7623E058A}"/>
                  </a:ext>
                </a:extLst>
              </p:cNvPr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6" name="Google Shape;3684;p43">
                <a:extLst>
                  <a:ext uri="{FF2B5EF4-FFF2-40B4-BE49-F238E27FC236}">
                    <a16:creationId xmlns:a16="http://schemas.microsoft.com/office/drawing/2014/main" id="{80EB93EB-7970-975F-FFD1-CA3C179F7AB4}"/>
                  </a:ext>
                </a:extLst>
              </p:cNvPr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7" name="Google Shape;3685;p43">
                <a:extLst>
                  <a:ext uri="{FF2B5EF4-FFF2-40B4-BE49-F238E27FC236}">
                    <a16:creationId xmlns:a16="http://schemas.microsoft.com/office/drawing/2014/main" id="{EB8C4E33-53F7-C64D-F133-992C0CC1ADDD}"/>
                  </a:ext>
                </a:extLst>
              </p:cNvPr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8" name="Google Shape;3686;p43">
                <a:extLst>
                  <a:ext uri="{FF2B5EF4-FFF2-40B4-BE49-F238E27FC236}">
                    <a16:creationId xmlns:a16="http://schemas.microsoft.com/office/drawing/2014/main" id="{46C87022-6CD9-A9D8-F06A-3D4E40C5B9E3}"/>
                  </a:ext>
                </a:extLst>
              </p:cNvPr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9" name="Google Shape;3687;p43">
                <a:extLst>
                  <a:ext uri="{FF2B5EF4-FFF2-40B4-BE49-F238E27FC236}">
                    <a16:creationId xmlns:a16="http://schemas.microsoft.com/office/drawing/2014/main" id="{E1A8DF2C-892D-7B40-069E-51D22202B40B}"/>
                  </a:ext>
                </a:extLst>
              </p:cNvPr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21" extrusionOk="0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0" name="Google Shape;3688;p43">
                <a:extLst>
                  <a:ext uri="{FF2B5EF4-FFF2-40B4-BE49-F238E27FC236}">
                    <a16:creationId xmlns:a16="http://schemas.microsoft.com/office/drawing/2014/main" id="{8F7A16BB-69E4-8CAC-359D-E5EB4FC7FB13}"/>
                  </a:ext>
                </a:extLst>
              </p:cNvPr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1" name="Google Shape;3689;p43">
                <a:extLst>
                  <a:ext uri="{FF2B5EF4-FFF2-40B4-BE49-F238E27FC236}">
                    <a16:creationId xmlns:a16="http://schemas.microsoft.com/office/drawing/2014/main" id="{251DB54C-8D87-35C4-1ECF-A9CA278DCD6D}"/>
                  </a:ext>
                </a:extLst>
              </p:cNvPr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4" extrusionOk="0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2" name="Google Shape;3690;p43">
                <a:extLst>
                  <a:ext uri="{FF2B5EF4-FFF2-40B4-BE49-F238E27FC236}">
                    <a16:creationId xmlns:a16="http://schemas.microsoft.com/office/drawing/2014/main" id="{A320B9A2-2F1C-3378-6518-86B2CEFF80DE}"/>
                  </a:ext>
                </a:extLst>
              </p:cNvPr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3" name="Google Shape;3691;p43">
                <a:extLst>
                  <a:ext uri="{FF2B5EF4-FFF2-40B4-BE49-F238E27FC236}">
                    <a16:creationId xmlns:a16="http://schemas.microsoft.com/office/drawing/2014/main" id="{4F714BC9-741D-C219-5A2B-0395F2DAC40B}"/>
                  </a:ext>
                </a:extLst>
              </p:cNvPr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5" extrusionOk="0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4" name="Google Shape;3692;p43">
                <a:extLst>
                  <a:ext uri="{FF2B5EF4-FFF2-40B4-BE49-F238E27FC236}">
                    <a16:creationId xmlns:a16="http://schemas.microsoft.com/office/drawing/2014/main" id="{E68D4854-56B1-7990-07D7-3BE53B20DF17}"/>
                  </a:ext>
                </a:extLst>
              </p:cNvPr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5" name="Google Shape;3693;p43">
                <a:extLst>
                  <a:ext uri="{FF2B5EF4-FFF2-40B4-BE49-F238E27FC236}">
                    <a16:creationId xmlns:a16="http://schemas.microsoft.com/office/drawing/2014/main" id="{931BF0C1-8DCA-83BC-D1DF-4A05DBA287C2}"/>
                  </a:ext>
                </a:extLst>
              </p:cNvPr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6" name="Google Shape;3694;p43">
                <a:extLst>
                  <a:ext uri="{FF2B5EF4-FFF2-40B4-BE49-F238E27FC236}">
                    <a16:creationId xmlns:a16="http://schemas.microsoft.com/office/drawing/2014/main" id="{9B01FB1C-5F34-F4A0-9081-E05B2EEB47D9}"/>
                  </a:ext>
                </a:extLst>
              </p:cNvPr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7" name="Google Shape;3695;p43">
                <a:extLst>
                  <a:ext uri="{FF2B5EF4-FFF2-40B4-BE49-F238E27FC236}">
                    <a16:creationId xmlns:a16="http://schemas.microsoft.com/office/drawing/2014/main" id="{4B9CC293-9B2E-C750-5F11-9BF155371DFD}"/>
                  </a:ext>
                </a:extLst>
              </p:cNvPr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8" name="Google Shape;3696;p43">
                <a:extLst>
                  <a:ext uri="{FF2B5EF4-FFF2-40B4-BE49-F238E27FC236}">
                    <a16:creationId xmlns:a16="http://schemas.microsoft.com/office/drawing/2014/main" id="{C7016FAB-1862-9591-22A0-8FB23737AB71}"/>
                  </a:ext>
                </a:extLst>
              </p:cNvPr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3697;p43">
                <a:extLst>
                  <a:ext uri="{FF2B5EF4-FFF2-40B4-BE49-F238E27FC236}">
                    <a16:creationId xmlns:a16="http://schemas.microsoft.com/office/drawing/2014/main" id="{AEAFD0F3-560C-E931-AFBF-037255DFBB30}"/>
                  </a:ext>
                </a:extLst>
              </p:cNvPr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8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0" name="Google Shape;3698;p43">
                <a:extLst>
                  <a:ext uri="{FF2B5EF4-FFF2-40B4-BE49-F238E27FC236}">
                    <a16:creationId xmlns:a16="http://schemas.microsoft.com/office/drawing/2014/main" id="{1F91A418-BA3B-EC71-B39F-A7A3380DBC07}"/>
                  </a:ext>
                </a:extLst>
              </p:cNvPr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3699;p43">
                <a:extLst>
                  <a:ext uri="{FF2B5EF4-FFF2-40B4-BE49-F238E27FC236}">
                    <a16:creationId xmlns:a16="http://schemas.microsoft.com/office/drawing/2014/main" id="{E55D83DF-CA33-575C-2405-9F956B1AFE74}"/>
                  </a:ext>
                </a:extLst>
              </p:cNvPr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4" extrusionOk="0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2" name="Google Shape;3700;p43">
                <a:extLst>
                  <a:ext uri="{FF2B5EF4-FFF2-40B4-BE49-F238E27FC236}">
                    <a16:creationId xmlns:a16="http://schemas.microsoft.com/office/drawing/2014/main" id="{002136BC-2241-FC54-3506-47EEB6573EAA}"/>
                  </a:ext>
                </a:extLst>
              </p:cNvPr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3701;p43">
                <a:extLst>
                  <a:ext uri="{FF2B5EF4-FFF2-40B4-BE49-F238E27FC236}">
                    <a16:creationId xmlns:a16="http://schemas.microsoft.com/office/drawing/2014/main" id="{D80B7C0B-096E-3F5A-EEF1-DA72C2E5B76C}"/>
                  </a:ext>
                </a:extLst>
              </p:cNvPr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4" name="Google Shape;3702;p43">
                <a:extLst>
                  <a:ext uri="{FF2B5EF4-FFF2-40B4-BE49-F238E27FC236}">
                    <a16:creationId xmlns:a16="http://schemas.microsoft.com/office/drawing/2014/main" id="{C1F30D64-FEB5-EC55-0E22-985168C2A536}"/>
                  </a:ext>
                </a:extLst>
              </p:cNvPr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3" extrusionOk="0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3703;p43">
                <a:extLst>
                  <a:ext uri="{FF2B5EF4-FFF2-40B4-BE49-F238E27FC236}">
                    <a16:creationId xmlns:a16="http://schemas.microsoft.com/office/drawing/2014/main" id="{F26991CB-CDBA-E1F0-0654-19B3AB85DA4F}"/>
                  </a:ext>
                </a:extLst>
              </p:cNvPr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04" extrusionOk="0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6" name="Google Shape;3704;p43">
                <a:extLst>
                  <a:ext uri="{FF2B5EF4-FFF2-40B4-BE49-F238E27FC236}">
                    <a16:creationId xmlns:a16="http://schemas.microsoft.com/office/drawing/2014/main" id="{D149873A-4F92-A8EE-A04F-774DBBE261E4}"/>
                  </a:ext>
                </a:extLst>
              </p:cNvPr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7" name="Google Shape;3705;p43">
                <a:extLst>
                  <a:ext uri="{FF2B5EF4-FFF2-40B4-BE49-F238E27FC236}">
                    <a16:creationId xmlns:a16="http://schemas.microsoft.com/office/drawing/2014/main" id="{B61AFA9C-CAF8-4779-1CE2-17E6F1A973F9}"/>
                  </a:ext>
                </a:extLst>
              </p:cNvPr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8" name="Google Shape;3706;p43">
                <a:extLst>
                  <a:ext uri="{FF2B5EF4-FFF2-40B4-BE49-F238E27FC236}">
                    <a16:creationId xmlns:a16="http://schemas.microsoft.com/office/drawing/2014/main" id="{006F813F-7F0F-F835-5DE4-B2355A964957}"/>
                  </a:ext>
                </a:extLst>
              </p:cNvPr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9" name="Google Shape;3707;p43">
                <a:extLst>
                  <a:ext uri="{FF2B5EF4-FFF2-40B4-BE49-F238E27FC236}">
                    <a16:creationId xmlns:a16="http://schemas.microsoft.com/office/drawing/2014/main" id="{9863981C-77A6-7FD8-1D1C-4B8CAB23F8C4}"/>
                  </a:ext>
                </a:extLst>
              </p:cNvPr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0" name="Google Shape;3708;p43">
                <a:extLst>
                  <a:ext uri="{FF2B5EF4-FFF2-40B4-BE49-F238E27FC236}">
                    <a16:creationId xmlns:a16="http://schemas.microsoft.com/office/drawing/2014/main" id="{7DAD5565-1A6C-9969-BC7D-1A0F31FCB941}"/>
                  </a:ext>
                </a:extLst>
              </p:cNvPr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3" extrusionOk="0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3709;p43">
                <a:extLst>
                  <a:ext uri="{FF2B5EF4-FFF2-40B4-BE49-F238E27FC236}">
                    <a16:creationId xmlns:a16="http://schemas.microsoft.com/office/drawing/2014/main" id="{79D5401A-E041-F85A-38E6-AE0DA965FF7E}"/>
                  </a:ext>
                </a:extLst>
              </p:cNvPr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2" name="Google Shape;3710;p43">
                <a:extLst>
                  <a:ext uri="{FF2B5EF4-FFF2-40B4-BE49-F238E27FC236}">
                    <a16:creationId xmlns:a16="http://schemas.microsoft.com/office/drawing/2014/main" id="{850560BC-87F0-E84F-1A7C-517B67A5CE3C}"/>
                  </a:ext>
                </a:extLst>
              </p:cNvPr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3711;p43">
                <a:extLst>
                  <a:ext uri="{FF2B5EF4-FFF2-40B4-BE49-F238E27FC236}">
                    <a16:creationId xmlns:a16="http://schemas.microsoft.com/office/drawing/2014/main" id="{1E9C8B4E-5ED4-E313-50C2-295A1D3EF575}"/>
                  </a:ext>
                </a:extLst>
              </p:cNvPr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9" extrusionOk="0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4" name="Google Shape;3712;p43">
                <a:extLst>
                  <a:ext uri="{FF2B5EF4-FFF2-40B4-BE49-F238E27FC236}">
                    <a16:creationId xmlns:a16="http://schemas.microsoft.com/office/drawing/2014/main" id="{359B53FF-CA0E-7C9E-13C0-660404E5EB27}"/>
                  </a:ext>
                </a:extLst>
              </p:cNvPr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7" extrusionOk="0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3713;p43">
                <a:extLst>
                  <a:ext uri="{FF2B5EF4-FFF2-40B4-BE49-F238E27FC236}">
                    <a16:creationId xmlns:a16="http://schemas.microsoft.com/office/drawing/2014/main" id="{687855B6-28F8-4CEA-E5BF-AFB18383F00E}"/>
                  </a:ext>
                </a:extLst>
              </p:cNvPr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6" name="Google Shape;3714;p43">
                <a:extLst>
                  <a:ext uri="{FF2B5EF4-FFF2-40B4-BE49-F238E27FC236}">
                    <a16:creationId xmlns:a16="http://schemas.microsoft.com/office/drawing/2014/main" id="{F97E8A07-5D76-C4E8-6A6F-674C1E5A5966}"/>
                  </a:ext>
                </a:extLst>
              </p:cNvPr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3715;p43">
                <a:extLst>
                  <a:ext uri="{FF2B5EF4-FFF2-40B4-BE49-F238E27FC236}">
                    <a16:creationId xmlns:a16="http://schemas.microsoft.com/office/drawing/2014/main" id="{C949CAEA-203F-29F0-04A3-6CF2B8AA585F}"/>
                  </a:ext>
                </a:extLst>
              </p:cNvPr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8" name="Google Shape;3716;p43">
                <a:extLst>
                  <a:ext uri="{FF2B5EF4-FFF2-40B4-BE49-F238E27FC236}">
                    <a16:creationId xmlns:a16="http://schemas.microsoft.com/office/drawing/2014/main" id="{2A40E879-0D3E-A4D3-1E4C-B98736DBC60B}"/>
                  </a:ext>
                </a:extLst>
              </p:cNvPr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3717;p43">
                <a:extLst>
                  <a:ext uri="{FF2B5EF4-FFF2-40B4-BE49-F238E27FC236}">
                    <a16:creationId xmlns:a16="http://schemas.microsoft.com/office/drawing/2014/main" id="{6CBE8AE3-27C1-1DA6-2675-200927F098C2}"/>
                  </a:ext>
                </a:extLst>
              </p:cNvPr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0" name="Google Shape;3718;p43">
                <a:extLst>
                  <a:ext uri="{FF2B5EF4-FFF2-40B4-BE49-F238E27FC236}">
                    <a16:creationId xmlns:a16="http://schemas.microsoft.com/office/drawing/2014/main" id="{5CE86179-F607-2F3A-8AA8-96B4E2C223E5}"/>
                  </a:ext>
                </a:extLst>
              </p:cNvPr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3719;p43">
                <a:extLst>
                  <a:ext uri="{FF2B5EF4-FFF2-40B4-BE49-F238E27FC236}">
                    <a16:creationId xmlns:a16="http://schemas.microsoft.com/office/drawing/2014/main" id="{583ABEE5-53CA-BF01-B5B4-3C3B3C98C2C7}"/>
                  </a:ext>
                </a:extLst>
              </p:cNvPr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7" extrusionOk="0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2" name="Google Shape;3720;p43">
                <a:extLst>
                  <a:ext uri="{FF2B5EF4-FFF2-40B4-BE49-F238E27FC236}">
                    <a16:creationId xmlns:a16="http://schemas.microsoft.com/office/drawing/2014/main" id="{40761E2F-03C8-3958-78F8-825D46C3AA77}"/>
                  </a:ext>
                </a:extLst>
              </p:cNvPr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3721;p43">
                <a:extLst>
                  <a:ext uri="{FF2B5EF4-FFF2-40B4-BE49-F238E27FC236}">
                    <a16:creationId xmlns:a16="http://schemas.microsoft.com/office/drawing/2014/main" id="{A8A400D7-6411-A196-1C5F-96C20B23BDF2}"/>
                  </a:ext>
                </a:extLst>
              </p:cNvPr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4" name="Google Shape;3722;p43">
                <a:extLst>
                  <a:ext uri="{FF2B5EF4-FFF2-40B4-BE49-F238E27FC236}">
                    <a16:creationId xmlns:a16="http://schemas.microsoft.com/office/drawing/2014/main" id="{C0886D26-2A91-57D4-9A65-425D520FC5CB}"/>
                  </a:ext>
                </a:extLst>
              </p:cNvPr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3723;p43">
                <a:extLst>
                  <a:ext uri="{FF2B5EF4-FFF2-40B4-BE49-F238E27FC236}">
                    <a16:creationId xmlns:a16="http://schemas.microsoft.com/office/drawing/2014/main" id="{43F47AB5-DACB-A40E-08B4-532340F35CA1}"/>
                  </a:ext>
                </a:extLst>
              </p:cNvPr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6" name="Google Shape;3724;p43">
                <a:extLst>
                  <a:ext uri="{FF2B5EF4-FFF2-40B4-BE49-F238E27FC236}">
                    <a16:creationId xmlns:a16="http://schemas.microsoft.com/office/drawing/2014/main" id="{73F0BB4E-9329-FE77-2212-C2881C7EC650}"/>
                  </a:ext>
                </a:extLst>
              </p:cNvPr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7" name="Google Shape;3725;p43">
                <a:extLst>
                  <a:ext uri="{FF2B5EF4-FFF2-40B4-BE49-F238E27FC236}">
                    <a16:creationId xmlns:a16="http://schemas.microsoft.com/office/drawing/2014/main" id="{95BC180A-7AFC-B85E-3589-B8F803F5104B}"/>
                  </a:ext>
                </a:extLst>
              </p:cNvPr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2" extrusionOk="0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8" name="Google Shape;3726;p43">
                <a:extLst>
                  <a:ext uri="{FF2B5EF4-FFF2-40B4-BE49-F238E27FC236}">
                    <a16:creationId xmlns:a16="http://schemas.microsoft.com/office/drawing/2014/main" id="{BF0B74DF-4E66-33B1-CD31-0B6AFAE1C5B4}"/>
                  </a:ext>
                </a:extLst>
              </p:cNvPr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9" name="Google Shape;3727;p43">
                <a:extLst>
                  <a:ext uri="{FF2B5EF4-FFF2-40B4-BE49-F238E27FC236}">
                    <a16:creationId xmlns:a16="http://schemas.microsoft.com/office/drawing/2014/main" id="{57162F8C-50F3-BCF8-0989-7C723172C6BE}"/>
                  </a:ext>
                </a:extLst>
              </p:cNvPr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0" name="Google Shape;3728;p43">
                <a:extLst>
                  <a:ext uri="{FF2B5EF4-FFF2-40B4-BE49-F238E27FC236}">
                    <a16:creationId xmlns:a16="http://schemas.microsoft.com/office/drawing/2014/main" id="{ED848317-A6CF-5EFD-EE81-48F62DAF89C8}"/>
                  </a:ext>
                </a:extLst>
              </p:cNvPr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3729;p43">
                <a:extLst>
                  <a:ext uri="{FF2B5EF4-FFF2-40B4-BE49-F238E27FC236}">
                    <a16:creationId xmlns:a16="http://schemas.microsoft.com/office/drawing/2014/main" id="{0E9DA752-8437-E32F-BDCA-9074CE0BBA23}"/>
                  </a:ext>
                </a:extLst>
              </p:cNvPr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2" name="Google Shape;3730;p43">
                <a:extLst>
                  <a:ext uri="{FF2B5EF4-FFF2-40B4-BE49-F238E27FC236}">
                    <a16:creationId xmlns:a16="http://schemas.microsoft.com/office/drawing/2014/main" id="{009F1971-19FB-F08B-D075-3D67B579FB7A}"/>
                  </a:ext>
                </a:extLst>
              </p:cNvPr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3731;p43">
                <a:extLst>
                  <a:ext uri="{FF2B5EF4-FFF2-40B4-BE49-F238E27FC236}">
                    <a16:creationId xmlns:a16="http://schemas.microsoft.com/office/drawing/2014/main" id="{C6B0422B-D10E-A300-E1BD-D32ECA855BDC}"/>
                  </a:ext>
                </a:extLst>
              </p:cNvPr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37" extrusionOk="0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4" name="Google Shape;3732;p43">
                <a:extLst>
                  <a:ext uri="{FF2B5EF4-FFF2-40B4-BE49-F238E27FC236}">
                    <a16:creationId xmlns:a16="http://schemas.microsoft.com/office/drawing/2014/main" id="{F9B5AF9C-B3E4-7652-5355-106BCF1B7D85}"/>
                  </a:ext>
                </a:extLst>
              </p:cNvPr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5" name="Google Shape;3733;p43">
                <a:extLst>
                  <a:ext uri="{FF2B5EF4-FFF2-40B4-BE49-F238E27FC236}">
                    <a16:creationId xmlns:a16="http://schemas.microsoft.com/office/drawing/2014/main" id="{09FFB66C-E043-F331-AD9D-02C8C251BB08}"/>
                  </a:ext>
                </a:extLst>
              </p:cNvPr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6" name="Google Shape;3734;p43">
                <a:extLst>
                  <a:ext uri="{FF2B5EF4-FFF2-40B4-BE49-F238E27FC236}">
                    <a16:creationId xmlns:a16="http://schemas.microsoft.com/office/drawing/2014/main" id="{E41CD753-311B-E0C2-D44E-0B0E539143DF}"/>
                  </a:ext>
                </a:extLst>
              </p:cNvPr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3735;p43">
                <a:extLst>
                  <a:ext uri="{FF2B5EF4-FFF2-40B4-BE49-F238E27FC236}">
                    <a16:creationId xmlns:a16="http://schemas.microsoft.com/office/drawing/2014/main" id="{9AD35B4F-62F2-649C-8DA2-7065CB45F3D6}"/>
                  </a:ext>
                </a:extLst>
              </p:cNvPr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8" name="Google Shape;3736;p43">
                <a:extLst>
                  <a:ext uri="{FF2B5EF4-FFF2-40B4-BE49-F238E27FC236}">
                    <a16:creationId xmlns:a16="http://schemas.microsoft.com/office/drawing/2014/main" id="{FB25B320-6922-6912-6C3A-2F8CE08B32AD}"/>
                  </a:ext>
                </a:extLst>
              </p:cNvPr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9" name="Google Shape;3737;p43">
                <a:extLst>
                  <a:ext uri="{FF2B5EF4-FFF2-40B4-BE49-F238E27FC236}">
                    <a16:creationId xmlns:a16="http://schemas.microsoft.com/office/drawing/2014/main" id="{B0617E31-480C-059F-D483-A3DDB03EA251}"/>
                  </a:ext>
                </a:extLst>
              </p:cNvPr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0" name="Google Shape;3738;p43">
                <a:extLst>
                  <a:ext uri="{FF2B5EF4-FFF2-40B4-BE49-F238E27FC236}">
                    <a16:creationId xmlns:a16="http://schemas.microsoft.com/office/drawing/2014/main" id="{0E7F7F5A-FD36-3236-854C-384681181D82}"/>
                  </a:ext>
                </a:extLst>
              </p:cNvPr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1" name="Google Shape;3739;p43">
                <a:extLst>
                  <a:ext uri="{FF2B5EF4-FFF2-40B4-BE49-F238E27FC236}">
                    <a16:creationId xmlns:a16="http://schemas.microsoft.com/office/drawing/2014/main" id="{DABF1E1C-379F-FB74-0959-43A68AD4B583}"/>
                  </a:ext>
                </a:extLst>
              </p:cNvPr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2" name="Google Shape;3740;p43">
                <a:extLst>
                  <a:ext uri="{FF2B5EF4-FFF2-40B4-BE49-F238E27FC236}">
                    <a16:creationId xmlns:a16="http://schemas.microsoft.com/office/drawing/2014/main" id="{AC395AD2-B074-9094-C6B7-D954CCA155E4}"/>
                  </a:ext>
                </a:extLst>
              </p:cNvPr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3741;p43">
                <a:extLst>
                  <a:ext uri="{FF2B5EF4-FFF2-40B4-BE49-F238E27FC236}">
                    <a16:creationId xmlns:a16="http://schemas.microsoft.com/office/drawing/2014/main" id="{D831B6A4-42C2-6C2D-A941-59724FBCDF2A}"/>
                  </a:ext>
                </a:extLst>
              </p:cNvPr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4" name="Google Shape;3742;p43">
                <a:extLst>
                  <a:ext uri="{FF2B5EF4-FFF2-40B4-BE49-F238E27FC236}">
                    <a16:creationId xmlns:a16="http://schemas.microsoft.com/office/drawing/2014/main" id="{2CD330D1-530D-05FF-E04A-F19C31D5DAB3}"/>
                  </a:ext>
                </a:extLst>
              </p:cNvPr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74" h="63" extrusionOk="0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3743;p43">
                <a:extLst>
                  <a:ext uri="{FF2B5EF4-FFF2-40B4-BE49-F238E27FC236}">
                    <a16:creationId xmlns:a16="http://schemas.microsoft.com/office/drawing/2014/main" id="{3160DCC6-F600-56CD-FC4A-084AC381BAFF}"/>
                  </a:ext>
                </a:extLst>
              </p:cNvPr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12" extrusionOk="0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6" name="Google Shape;3744;p43">
                <a:extLst>
                  <a:ext uri="{FF2B5EF4-FFF2-40B4-BE49-F238E27FC236}">
                    <a16:creationId xmlns:a16="http://schemas.microsoft.com/office/drawing/2014/main" id="{336F12EC-BD09-24A8-ECE2-9119B3A821B9}"/>
                  </a:ext>
                </a:extLst>
              </p:cNvPr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09" extrusionOk="0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3745;p43">
                <a:extLst>
                  <a:ext uri="{FF2B5EF4-FFF2-40B4-BE49-F238E27FC236}">
                    <a16:creationId xmlns:a16="http://schemas.microsoft.com/office/drawing/2014/main" id="{16669A41-A401-D025-E751-FF01745636E6}"/>
                  </a:ext>
                </a:extLst>
              </p:cNvPr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8" name="Google Shape;3746;p43">
                <a:extLst>
                  <a:ext uri="{FF2B5EF4-FFF2-40B4-BE49-F238E27FC236}">
                    <a16:creationId xmlns:a16="http://schemas.microsoft.com/office/drawing/2014/main" id="{DC85FF14-6D79-1AA4-D7D4-D436852B7558}"/>
                  </a:ext>
                </a:extLst>
              </p:cNvPr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9" name="Google Shape;3747;p43">
                <a:extLst>
                  <a:ext uri="{FF2B5EF4-FFF2-40B4-BE49-F238E27FC236}">
                    <a16:creationId xmlns:a16="http://schemas.microsoft.com/office/drawing/2014/main" id="{2927B00B-A232-0E59-57E5-A3484A2DC8F5}"/>
                  </a:ext>
                </a:extLst>
              </p:cNvPr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3" extrusionOk="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0" name="Google Shape;3748;p43">
                <a:extLst>
                  <a:ext uri="{FF2B5EF4-FFF2-40B4-BE49-F238E27FC236}">
                    <a16:creationId xmlns:a16="http://schemas.microsoft.com/office/drawing/2014/main" id="{A9740939-F096-34B9-CD23-E107B00D0842}"/>
                  </a:ext>
                </a:extLst>
              </p:cNvPr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3" extrusionOk="0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1" name="Google Shape;3749;p43">
                <a:extLst>
                  <a:ext uri="{FF2B5EF4-FFF2-40B4-BE49-F238E27FC236}">
                    <a16:creationId xmlns:a16="http://schemas.microsoft.com/office/drawing/2014/main" id="{7EAF48EA-9DE4-7B23-9B46-2E353728C28F}"/>
                  </a:ext>
                </a:extLst>
              </p:cNvPr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2" name="Google Shape;3750;p43">
                <a:extLst>
                  <a:ext uri="{FF2B5EF4-FFF2-40B4-BE49-F238E27FC236}">
                    <a16:creationId xmlns:a16="http://schemas.microsoft.com/office/drawing/2014/main" id="{3A779EFD-FF99-CBAE-F187-F6EE59027C93}"/>
                  </a:ext>
                </a:extLst>
              </p:cNvPr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6" extrusionOk="0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3751;p43">
                <a:extLst>
                  <a:ext uri="{FF2B5EF4-FFF2-40B4-BE49-F238E27FC236}">
                    <a16:creationId xmlns:a16="http://schemas.microsoft.com/office/drawing/2014/main" id="{E5389CCB-571B-91C2-35DC-50FB20F01A70}"/>
                  </a:ext>
                </a:extLst>
              </p:cNvPr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4" name="Google Shape;3752;p43">
                <a:extLst>
                  <a:ext uri="{FF2B5EF4-FFF2-40B4-BE49-F238E27FC236}">
                    <a16:creationId xmlns:a16="http://schemas.microsoft.com/office/drawing/2014/main" id="{6121F5D8-E543-C619-EF93-E02746379767}"/>
                  </a:ext>
                </a:extLst>
              </p:cNvPr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7" extrusionOk="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3753;p43">
                <a:extLst>
                  <a:ext uri="{FF2B5EF4-FFF2-40B4-BE49-F238E27FC236}">
                    <a16:creationId xmlns:a16="http://schemas.microsoft.com/office/drawing/2014/main" id="{23A6EC11-C0EA-8C73-F5C9-FD7C597917AC}"/>
                  </a:ext>
                </a:extLst>
              </p:cNvPr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6" extrusionOk="0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6" name="Google Shape;3754;p43">
                <a:extLst>
                  <a:ext uri="{FF2B5EF4-FFF2-40B4-BE49-F238E27FC236}">
                    <a16:creationId xmlns:a16="http://schemas.microsoft.com/office/drawing/2014/main" id="{B44FFF59-6A3F-83BA-F818-B5BE2B533836}"/>
                  </a:ext>
                </a:extLst>
              </p:cNvPr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83" extrusionOk="0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3755;p43">
                <a:extLst>
                  <a:ext uri="{FF2B5EF4-FFF2-40B4-BE49-F238E27FC236}">
                    <a16:creationId xmlns:a16="http://schemas.microsoft.com/office/drawing/2014/main" id="{E09476D2-AD05-A6C6-4B2A-437088B894B8}"/>
                  </a:ext>
                </a:extLst>
              </p:cNvPr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8" name="Google Shape;3756;p43">
                <a:extLst>
                  <a:ext uri="{FF2B5EF4-FFF2-40B4-BE49-F238E27FC236}">
                    <a16:creationId xmlns:a16="http://schemas.microsoft.com/office/drawing/2014/main" id="{E7B55655-3A2D-2706-4EE5-FE2F7B199EEB}"/>
                  </a:ext>
                </a:extLst>
              </p:cNvPr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3757;p43">
                <a:extLst>
                  <a:ext uri="{FF2B5EF4-FFF2-40B4-BE49-F238E27FC236}">
                    <a16:creationId xmlns:a16="http://schemas.microsoft.com/office/drawing/2014/main" id="{87374290-ACDB-EB0F-9C21-FE927B5989F1}"/>
                  </a:ext>
                </a:extLst>
              </p:cNvPr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8" extrusionOk="0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0" name="Google Shape;3758;p43">
                <a:extLst>
                  <a:ext uri="{FF2B5EF4-FFF2-40B4-BE49-F238E27FC236}">
                    <a16:creationId xmlns:a16="http://schemas.microsoft.com/office/drawing/2014/main" id="{28FE9044-290E-3815-70E4-D477D04A8BE2}"/>
                  </a:ext>
                </a:extLst>
              </p:cNvPr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3759;p43">
                <a:extLst>
                  <a:ext uri="{FF2B5EF4-FFF2-40B4-BE49-F238E27FC236}">
                    <a16:creationId xmlns:a16="http://schemas.microsoft.com/office/drawing/2014/main" id="{BCC13FAC-2EEE-F09B-E9EE-862E905B8B2D}"/>
                  </a:ext>
                </a:extLst>
              </p:cNvPr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8" extrusionOk="0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2" name="Google Shape;3760;p43">
                <a:extLst>
                  <a:ext uri="{FF2B5EF4-FFF2-40B4-BE49-F238E27FC236}">
                    <a16:creationId xmlns:a16="http://schemas.microsoft.com/office/drawing/2014/main" id="{6173F66D-EA2B-B919-9CC3-146B19CF5745}"/>
                  </a:ext>
                </a:extLst>
              </p:cNvPr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0" extrusionOk="0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3761;p43">
                <a:extLst>
                  <a:ext uri="{FF2B5EF4-FFF2-40B4-BE49-F238E27FC236}">
                    <a16:creationId xmlns:a16="http://schemas.microsoft.com/office/drawing/2014/main" id="{316FC6C6-4FF9-A2BB-D4F6-E60C2403A961}"/>
                  </a:ext>
                </a:extLst>
              </p:cNvPr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4" name="Google Shape;3762;p43">
                <a:extLst>
                  <a:ext uri="{FF2B5EF4-FFF2-40B4-BE49-F238E27FC236}">
                    <a16:creationId xmlns:a16="http://schemas.microsoft.com/office/drawing/2014/main" id="{72502F56-E32C-BDF8-ECC6-FFEF71E45AED}"/>
                  </a:ext>
                </a:extLst>
              </p:cNvPr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5" name="Google Shape;3763;p43">
                <a:extLst>
                  <a:ext uri="{FF2B5EF4-FFF2-40B4-BE49-F238E27FC236}">
                    <a16:creationId xmlns:a16="http://schemas.microsoft.com/office/drawing/2014/main" id="{7C93ED53-F475-6A85-4E19-544029149AE7}"/>
                  </a:ext>
                </a:extLst>
              </p:cNvPr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6" name="Google Shape;3764;p43">
                <a:extLst>
                  <a:ext uri="{FF2B5EF4-FFF2-40B4-BE49-F238E27FC236}">
                    <a16:creationId xmlns:a16="http://schemas.microsoft.com/office/drawing/2014/main" id="{EAC113C4-3B63-9CE0-B75C-6CDE58BA64B9}"/>
                  </a:ext>
                </a:extLst>
              </p:cNvPr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3765;p43">
                <a:extLst>
                  <a:ext uri="{FF2B5EF4-FFF2-40B4-BE49-F238E27FC236}">
                    <a16:creationId xmlns:a16="http://schemas.microsoft.com/office/drawing/2014/main" id="{DA641A2B-4402-FAB2-ABF2-9F403AF9C191}"/>
                  </a:ext>
                </a:extLst>
              </p:cNvPr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8" name="Google Shape;3766;p43">
                <a:extLst>
                  <a:ext uri="{FF2B5EF4-FFF2-40B4-BE49-F238E27FC236}">
                    <a16:creationId xmlns:a16="http://schemas.microsoft.com/office/drawing/2014/main" id="{3E593CA7-5024-EB98-5F76-DBA2CC329733}"/>
                  </a:ext>
                </a:extLst>
              </p:cNvPr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3767;p43">
                <a:extLst>
                  <a:ext uri="{FF2B5EF4-FFF2-40B4-BE49-F238E27FC236}">
                    <a16:creationId xmlns:a16="http://schemas.microsoft.com/office/drawing/2014/main" id="{113A1BBB-BE64-3665-6980-5669074D87AF}"/>
                  </a:ext>
                </a:extLst>
              </p:cNvPr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0" name="Google Shape;3768;p43">
                <a:extLst>
                  <a:ext uri="{FF2B5EF4-FFF2-40B4-BE49-F238E27FC236}">
                    <a16:creationId xmlns:a16="http://schemas.microsoft.com/office/drawing/2014/main" id="{ADDE0113-4B65-2CCC-8E4D-AC4C9A53BA12}"/>
                  </a:ext>
                </a:extLst>
              </p:cNvPr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3769;p43">
                <a:extLst>
                  <a:ext uri="{FF2B5EF4-FFF2-40B4-BE49-F238E27FC236}">
                    <a16:creationId xmlns:a16="http://schemas.microsoft.com/office/drawing/2014/main" id="{D19B2338-E9EC-695D-9EA3-A6A2056A0AD8}"/>
                  </a:ext>
                </a:extLst>
              </p:cNvPr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2" name="Google Shape;3770;p43">
                <a:extLst>
                  <a:ext uri="{FF2B5EF4-FFF2-40B4-BE49-F238E27FC236}">
                    <a16:creationId xmlns:a16="http://schemas.microsoft.com/office/drawing/2014/main" id="{DE8415B3-905C-1AA4-3178-D60D6BD14A59}"/>
                  </a:ext>
                </a:extLst>
              </p:cNvPr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3771;p43">
                <a:extLst>
                  <a:ext uri="{FF2B5EF4-FFF2-40B4-BE49-F238E27FC236}">
                    <a16:creationId xmlns:a16="http://schemas.microsoft.com/office/drawing/2014/main" id="{05A29C5E-8B28-6FA1-9F66-9BFB32EDAA63}"/>
                  </a:ext>
                </a:extLst>
              </p:cNvPr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4" name="Google Shape;3772;p43">
                <a:extLst>
                  <a:ext uri="{FF2B5EF4-FFF2-40B4-BE49-F238E27FC236}">
                    <a16:creationId xmlns:a16="http://schemas.microsoft.com/office/drawing/2014/main" id="{68373AE6-4377-D21C-E187-B5F2B0E1C29F}"/>
                  </a:ext>
                </a:extLst>
              </p:cNvPr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3773;p43">
                <a:extLst>
                  <a:ext uri="{FF2B5EF4-FFF2-40B4-BE49-F238E27FC236}">
                    <a16:creationId xmlns:a16="http://schemas.microsoft.com/office/drawing/2014/main" id="{AB5BA642-429C-D9E7-0F54-33D919650E02}"/>
                  </a:ext>
                </a:extLst>
              </p:cNvPr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6" name="Google Shape;3774;p43">
                <a:extLst>
                  <a:ext uri="{FF2B5EF4-FFF2-40B4-BE49-F238E27FC236}">
                    <a16:creationId xmlns:a16="http://schemas.microsoft.com/office/drawing/2014/main" id="{2618534E-AD11-0B82-0946-902095CC0BE0}"/>
                  </a:ext>
                </a:extLst>
              </p:cNvPr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3775;p43">
                <a:extLst>
                  <a:ext uri="{FF2B5EF4-FFF2-40B4-BE49-F238E27FC236}">
                    <a16:creationId xmlns:a16="http://schemas.microsoft.com/office/drawing/2014/main" id="{1CBE1DBF-EDF4-48A9-8ACA-FC25C2DB1EFE}"/>
                  </a:ext>
                </a:extLst>
              </p:cNvPr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5" extrusionOk="0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8" name="Google Shape;3776;p43">
                <a:extLst>
                  <a:ext uri="{FF2B5EF4-FFF2-40B4-BE49-F238E27FC236}">
                    <a16:creationId xmlns:a16="http://schemas.microsoft.com/office/drawing/2014/main" id="{514999E1-61A0-F8E4-02FA-C6F64F3C34F5}"/>
                  </a:ext>
                </a:extLst>
              </p:cNvPr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2" extrusionOk="0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9" name="Google Shape;3777;p43">
                <a:extLst>
                  <a:ext uri="{FF2B5EF4-FFF2-40B4-BE49-F238E27FC236}">
                    <a16:creationId xmlns:a16="http://schemas.microsoft.com/office/drawing/2014/main" id="{38AC3C4A-90EB-706B-0EA8-A1F35A5FA69B}"/>
                  </a:ext>
                </a:extLst>
              </p:cNvPr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0" name="Google Shape;3778;p43">
                <a:extLst>
                  <a:ext uri="{FF2B5EF4-FFF2-40B4-BE49-F238E27FC236}">
                    <a16:creationId xmlns:a16="http://schemas.microsoft.com/office/drawing/2014/main" id="{85076722-EEF6-7474-2C52-75C72F90172B}"/>
                  </a:ext>
                </a:extLst>
              </p:cNvPr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3" extrusionOk="0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1" name="Google Shape;3779;p43">
                <a:extLst>
                  <a:ext uri="{FF2B5EF4-FFF2-40B4-BE49-F238E27FC236}">
                    <a16:creationId xmlns:a16="http://schemas.microsoft.com/office/drawing/2014/main" id="{06BF064E-1CB1-BDED-36A0-1449603ED3ED}"/>
                  </a:ext>
                </a:extLst>
              </p:cNvPr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2" name="Google Shape;3780;p43">
                <a:extLst>
                  <a:ext uri="{FF2B5EF4-FFF2-40B4-BE49-F238E27FC236}">
                    <a16:creationId xmlns:a16="http://schemas.microsoft.com/office/drawing/2014/main" id="{38F5BBE1-098E-536B-EF94-B902BF95E703}"/>
                  </a:ext>
                </a:extLst>
              </p:cNvPr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1" extrusionOk="0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3" name="Google Shape;3781;p43">
                <a:extLst>
                  <a:ext uri="{FF2B5EF4-FFF2-40B4-BE49-F238E27FC236}">
                    <a16:creationId xmlns:a16="http://schemas.microsoft.com/office/drawing/2014/main" id="{2B7CB330-AD88-2026-8E8B-183A956F6640}"/>
                  </a:ext>
                </a:extLst>
              </p:cNvPr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04" extrusionOk="0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4" name="Google Shape;3782;p43">
                <a:extLst>
                  <a:ext uri="{FF2B5EF4-FFF2-40B4-BE49-F238E27FC236}">
                    <a16:creationId xmlns:a16="http://schemas.microsoft.com/office/drawing/2014/main" id="{F26DA752-FE9E-BC15-A490-6F46AFB5B8DC}"/>
                  </a:ext>
                </a:extLst>
              </p:cNvPr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5" name="Google Shape;3783;p43">
                <a:extLst>
                  <a:ext uri="{FF2B5EF4-FFF2-40B4-BE49-F238E27FC236}">
                    <a16:creationId xmlns:a16="http://schemas.microsoft.com/office/drawing/2014/main" id="{5BADCDE3-F1B3-CE8C-73DC-924F3E4C577F}"/>
                  </a:ext>
                </a:extLst>
              </p:cNvPr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4" extrusionOk="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6" name="Google Shape;3784;p43">
                <a:extLst>
                  <a:ext uri="{FF2B5EF4-FFF2-40B4-BE49-F238E27FC236}">
                    <a16:creationId xmlns:a16="http://schemas.microsoft.com/office/drawing/2014/main" id="{55033AC1-40FE-913A-38EB-A291BC3A673A}"/>
                  </a:ext>
                </a:extLst>
              </p:cNvPr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7" name="Google Shape;3785;p43">
                <a:extLst>
                  <a:ext uri="{FF2B5EF4-FFF2-40B4-BE49-F238E27FC236}">
                    <a16:creationId xmlns:a16="http://schemas.microsoft.com/office/drawing/2014/main" id="{6374856C-C26B-CE5A-A9C2-01E5B02CEDC1}"/>
                  </a:ext>
                </a:extLst>
              </p:cNvPr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8" name="Google Shape;3786;p43">
                <a:extLst>
                  <a:ext uri="{FF2B5EF4-FFF2-40B4-BE49-F238E27FC236}">
                    <a16:creationId xmlns:a16="http://schemas.microsoft.com/office/drawing/2014/main" id="{8D24AAA3-3976-6954-CA5F-9E7E8F93F743}"/>
                  </a:ext>
                </a:extLst>
              </p:cNvPr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9" name="Google Shape;3787;p43">
                <a:extLst>
                  <a:ext uri="{FF2B5EF4-FFF2-40B4-BE49-F238E27FC236}">
                    <a16:creationId xmlns:a16="http://schemas.microsoft.com/office/drawing/2014/main" id="{D1D718F3-96B4-0497-B3AC-CB1C453E4996}"/>
                  </a:ext>
                </a:extLst>
              </p:cNvPr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0" name="Google Shape;3788;p43">
                <a:extLst>
                  <a:ext uri="{FF2B5EF4-FFF2-40B4-BE49-F238E27FC236}">
                    <a16:creationId xmlns:a16="http://schemas.microsoft.com/office/drawing/2014/main" id="{513FB6CB-F7D5-6A87-724F-D28409836646}"/>
                  </a:ext>
                </a:extLst>
              </p:cNvPr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3" extrusionOk="0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1" name="Google Shape;3789;p43">
                <a:extLst>
                  <a:ext uri="{FF2B5EF4-FFF2-40B4-BE49-F238E27FC236}">
                    <a16:creationId xmlns:a16="http://schemas.microsoft.com/office/drawing/2014/main" id="{D5B941E8-DF76-1B45-D3AC-4D4F3A2A1680}"/>
                  </a:ext>
                </a:extLst>
              </p:cNvPr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2" name="Google Shape;3790;p43">
                <a:extLst>
                  <a:ext uri="{FF2B5EF4-FFF2-40B4-BE49-F238E27FC236}">
                    <a16:creationId xmlns:a16="http://schemas.microsoft.com/office/drawing/2014/main" id="{6127DE04-86AC-DFA0-F532-A5432DE525A4}"/>
                  </a:ext>
                </a:extLst>
              </p:cNvPr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3" name="Google Shape;3791;p43">
                <a:extLst>
                  <a:ext uri="{FF2B5EF4-FFF2-40B4-BE49-F238E27FC236}">
                    <a16:creationId xmlns:a16="http://schemas.microsoft.com/office/drawing/2014/main" id="{A9BBA2C0-5202-C1D6-0CD0-FA71A315BD2D}"/>
                  </a:ext>
                </a:extLst>
              </p:cNvPr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7" extrusionOk="0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4" name="Google Shape;3792;p43">
                <a:extLst>
                  <a:ext uri="{FF2B5EF4-FFF2-40B4-BE49-F238E27FC236}">
                    <a16:creationId xmlns:a16="http://schemas.microsoft.com/office/drawing/2014/main" id="{ACF6956D-7F58-A838-D989-F0D302D39756}"/>
                  </a:ext>
                </a:extLst>
              </p:cNvPr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5" name="Google Shape;3793;p43">
                <a:extLst>
                  <a:ext uri="{FF2B5EF4-FFF2-40B4-BE49-F238E27FC236}">
                    <a16:creationId xmlns:a16="http://schemas.microsoft.com/office/drawing/2014/main" id="{20AFC011-6FAC-6416-2A28-EE878BE53493}"/>
                  </a:ext>
                </a:extLst>
              </p:cNvPr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6" name="Google Shape;3794;p43">
                <a:extLst>
                  <a:ext uri="{FF2B5EF4-FFF2-40B4-BE49-F238E27FC236}">
                    <a16:creationId xmlns:a16="http://schemas.microsoft.com/office/drawing/2014/main" id="{48B9FF54-EEC1-890F-BD2E-02EE90AE5B01}"/>
                  </a:ext>
                </a:extLst>
              </p:cNvPr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7" name="Google Shape;3795;p43">
                <a:extLst>
                  <a:ext uri="{FF2B5EF4-FFF2-40B4-BE49-F238E27FC236}">
                    <a16:creationId xmlns:a16="http://schemas.microsoft.com/office/drawing/2014/main" id="{42DD8E71-5BFB-04A8-23CE-5EEE798C7255}"/>
                  </a:ext>
                </a:extLst>
              </p:cNvPr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8" name="Google Shape;3796;p43">
                <a:extLst>
                  <a:ext uri="{FF2B5EF4-FFF2-40B4-BE49-F238E27FC236}">
                    <a16:creationId xmlns:a16="http://schemas.microsoft.com/office/drawing/2014/main" id="{A5346242-9653-B339-EF6B-2FC52EFA3358}"/>
                  </a:ext>
                </a:extLst>
              </p:cNvPr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9" name="Google Shape;3797;p43">
                <a:extLst>
                  <a:ext uri="{FF2B5EF4-FFF2-40B4-BE49-F238E27FC236}">
                    <a16:creationId xmlns:a16="http://schemas.microsoft.com/office/drawing/2014/main" id="{6360F952-7194-D1E6-5228-C716D720EECF}"/>
                  </a:ext>
                </a:extLst>
              </p:cNvPr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26" name="Google Shape;3798;p43">
              <a:extLst>
                <a:ext uri="{FF2B5EF4-FFF2-40B4-BE49-F238E27FC236}">
                  <a16:creationId xmlns:a16="http://schemas.microsoft.com/office/drawing/2014/main" id="{281DC8D0-F4CC-C8DA-9097-B8B197C36CCE}"/>
                </a:ext>
              </a:extLst>
            </p:cNvPr>
            <p:cNvSpPr/>
            <p:nvPr/>
          </p:nvSpPr>
          <p:spPr>
            <a:xfrm>
              <a:off x="5028112" y="3146664"/>
              <a:ext cx="1601" cy="125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3175646-C88D-304D-C99B-A879826FA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BC44B9B-3054-31F4-226F-1F6BC8C3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Геолокация</a:t>
            </a:r>
          </a:p>
        </p:txBody>
      </p:sp>
      <p:grpSp>
        <p:nvGrpSpPr>
          <p:cNvPr id="4" name="Google Shape;3152;p43">
            <a:extLst>
              <a:ext uri="{FF2B5EF4-FFF2-40B4-BE49-F238E27FC236}">
                <a16:creationId xmlns:a16="http://schemas.microsoft.com/office/drawing/2014/main" id="{8A35FC8F-438B-2A04-F7A9-881DCDE95498}"/>
              </a:ext>
            </a:extLst>
          </p:cNvPr>
          <p:cNvGrpSpPr/>
          <p:nvPr/>
        </p:nvGrpSpPr>
        <p:grpSpPr>
          <a:xfrm>
            <a:off x="6443392" y="4199695"/>
            <a:ext cx="4969846" cy="2521788"/>
            <a:chOff x="4714886" y="3271938"/>
            <a:chExt cx="1202721" cy="709241"/>
          </a:xfrm>
        </p:grpSpPr>
        <p:grpSp>
          <p:nvGrpSpPr>
            <p:cNvPr id="5" name="Google Shape;3153;p43">
              <a:extLst>
                <a:ext uri="{FF2B5EF4-FFF2-40B4-BE49-F238E27FC236}">
                  <a16:creationId xmlns:a16="http://schemas.microsoft.com/office/drawing/2014/main" id="{0CC73D0C-80AB-4F8C-83D0-23BB813C631A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44" name="Google Shape;3154;p43">
                <a:extLst>
                  <a:ext uri="{FF2B5EF4-FFF2-40B4-BE49-F238E27FC236}">
                    <a16:creationId xmlns:a16="http://schemas.microsoft.com/office/drawing/2014/main" id="{9B8453F7-C593-351C-166B-8B1823228411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155;p43">
                <a:extLst>
                  <a:ext uri="{FF2B5EF4-FFF2-40B4-BE49-F238E27FC236}">
                    <a16:creationId xmlns:a16="http://schemas.microsoft.com/office/drawing/2014/main" id="{AEC28EB9-1288-1E8D-0E89-5D0B3225FBFA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156;p43">
                <a:extLst>
                  <a:ext uri="{FF2B5EF4-FFF2-40B4-BE49-F238E27FC236}">
                    <a16:creationId xmlns:a16="http://schemas.microsoft.com/office/drawing/2014/main" id="{9B7EBF19-9617-7129-5A5D-D1ABCE4D63DD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157;p43">
                <a:extLst>
                  <a:ext uri="{FF2B5EF4-FFF2-40B4-BE49-F238E27FC236}">
                    <a16:creationId xmlns:a16="http://schemas.microsoft.com/office/drawing/2014/main" id="{EB8CCA6C-9DD7-E282-6774-D5AE64A7B34C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158;p43">
                <a:extLst>
                  <a:ext uri="{FF2B5EF4-FFF2-40B4-BE49-F238E27FC236}">
                    <a16:creationId xmlns:a16="http://schemas.microsoft.com/office/drawing/2014/main" id="{D6038FA0-DEF7-82B2-F4B4-D93029AB82CD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159;p43">
                <a:extLst>
                  <a:ext uri="{FF2B5EF4-FFF2-40B4-BE49-F238E27FC236}">
                    <a16:creationId xmlns:a16="http://schemas.microsoft.com/office/drawing/2014/main" id="{AEF866CD-1D3D-7E8E-5436-66CC5023B9FE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160;p43">
                <a:extLst>
                  <a:ext uri="{FF2B5EF4-FFF2-40B4-BE49-F238E27FC236}">
                    <a16:creationId xmlns:a16="http://schemas.microsoft.com/office/drawing/2014/main" id="{D3213DD5-1007-1FE3-1D90-D78CA4CC6414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161;p43">
                <a:extLst>
                  <a:ext uri="{FF2B5EF4-FFF2-40B4-BE49-F238E27FC236}">
                    <a16:creationId xmlns:a16="http://schemas.microsoft.com/office/drawing/2014/main" id="{0BEDB226-1498-B062-13CC-F660E7327DBB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162;p43">
                <a:extLst>
                  <a:ext uri="{FF2B5EF4-FFF2-40B4-BE49-F238E27FC236}">
                    <a16:creationId xmlns:a16="http://schemas.microsoft.com/office/drawing/2014/main" id="{2E65817E-33D7-B4F3-4B4C-036124EE1542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3163;p43">
                <a:extLst>
                  <a:ext uri="{FF2B5EF4-FFF2-40B4-BE49-F238E27FC236}">
                    <a16:creationId xmlns:a16="http://schemas.microsoft.com/office/drawing/2014/main" id="{D3323FCB-1F16-CB86-F13D-646BEED79837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164;p43">
                <a:extLst>
                  <a:ext uri="{FF2B5EF4-FFF2-40B4-BE49-F238E27FC236}">
                    <a16:creationId xmlns:a16="http://schemas.microsoft.com/office/drawing/2014/main" id="{157F3497-E383-6F16-A4FC-003CE23B62C6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165;p43">
                <a:extLst>
                  <a:ext uri="{FF2B5EF4-FFF2-40B4-BE49-F238E27FC236}">
                    <a16:creationId xmlns:a16="http://schemas.microsoft.com/office/drawing/2014/main" id="{7A329974-3B25-CB13-9612-E0F71AC3B474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166;p43">
                <a:extLst>
                  <a:ext uri="{FF2B5EF4-FFF2-40B4-BE49-F238E27FC236}">
                    <a16:creationId xmlns:a16="http://schemas.microsoft.com/office/drawing/2014/main" id="{538AF591-D00C-0C33-01E4-78DEB53BEC57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167;p43">
                <a:extLst>
                  <a:ext uri="{FF2B5EF4-FFF2-40B4-BE49-F238E27FC236}">
                    <a16:creationId xmlns:a16="http://schemas.microsoft.com/office/drawing/2014/main" id="{B97AC603-53BD-10CF-A011-C94E68334020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168;p43">
                <a:extLst>
                  <a:ext uri="{FF2B5EF4-FFF2-40B4-BE49-F238E27FC236}">
                    <a16:creationId xmlns:a16="http://schemas.microsoft.com/office/drawing/2014/main" id="{67F799F7-9B4F-A158-50B5-98638A62604F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169;p43">
                <a:extLst>
                  <a:ext uri="{FF2B5EF4-FFF2-40B4-BE49-F238E27FC236}">
                    <a16:creationId xmlns:a16="http://schemas.microsoft.com/office/drawing/2014/main" id="{A8603311-F7EA-A55D-F19B-F89D661C4C44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170;p43">
                <a:extLst>
                  <a:ext uri="{FF2B5EF4-FFF2-40B4-BE49-F238E27FC236}">
                    <a16:creationId xmlns:a16="http://schemas.microsoft.com/office/drawing/2014/main" id="{F3D1BF98-C004-1F5E-9274-0229664F901D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171;p43">
                <a:extLst>
                  <a:ext uri="{FF2B5EF4-FFF2-40B4-BE49-F238E27FC236}">
                    <a16:creationId xmlns:a16="http://schemas.microsoft.com/office/drawing/2014/main" id="{3C54FE47-4025-7808-C1F1-C0C17B06F1C2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172;p43">
                <a:extLst>
                  <a:ext uri="{FF2B5EF4-FFF2-40B4-BE49-F238E27FC236}">
                    <a16:creationId xmlns:a16="http://schemas.microsoft.com/office/drawing/2014/main" id="{0DCA8DC7-7696-5473-1966-8F57BFBF66BF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173;p43">
                <a:extLst>
                  <a:ext uri="{FF2B5EF4-FFF2-40B4-BE49-F238E27FC236}">
                    <a16:creationId xmlns:a16="http://schemas.microsoft.com/office/drawing/2014/main" id="{A4CFB372-0E70-4C16-41C4-4CFE8DAB066B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3174;p43">
                <a:extLst>
                  <a:ext uri="{FF2B5EF4-FFF2-40B4-BE49-F238E27FC236}">
                    <a16:creationId xmlns:a16="http://schemas.microsoft.com/office/drawing/2014/main" id="{7ACCBA29-E142-EAC0-581B-86C1246E878A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3175;p43">
                <a:extLst>
                  <a:ext uri="{FF2B5EF4-FFF2-40B4-BE49-F238E27FC236}">
                    <a16:creationId xmlns:a16="http://schemas.microsoft.com/office/drawing/2014/main" id="{D0770D4E-96F0-F3F7-B14B-1BB4EF6FAC9D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3176;p43">
                <a:extLst>
                  <a:ext uri="{FF2B5EF4-FFF2-40B4-BE49-F238E27FC236}">
                    <a16:creationId xmlns:a16="http://schemas.microsoft.com/office/drawing/2014/main" id="{5A1103F6-CC3E-0104-1FDC-238AA0B1E8DD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3177;p43">
                <a:extLst>
                  <a:ext uri="{FF2B5EF4-FFF2-40B4-BE49-F238E27FC236}">
                    <a16:creationId xmlns:a16="http://schemas.microsoft.com/office/drawing/2014/main" id="{640C0F26-ED76-E174-4530-A7595E3D1547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3178;p43">
                <a:extLst>
                  <a:ext uri="{FF2B5EF4-FFF2-40B4-BE49-F238E27FC236}">
                    <a16:creationId xmlns:a16="http://schemas.microsoft.com/office/drawing/2014/main" id="{90E4A328-C6E7-D2F3-16C0-D1130774204E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3179;p43">
                <a:extLst>
                  <a:ext uri="{FF2B5EF4-FFF2-40B4-BE49-F238E27FC236}">
                    <a16:creationId xmlns:a16="http://schemas.microsoft.com/office/drawing/2014/main" id="{23976D67-21DC-9513-A6C6-B500671BF055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3180;p43">
                <a:extLst>
                  <a:ext uri="{FF2B5EF4-FFF2-40B4-BE49-F238E27FC236}">
                    <a16:creationId xmlns:a16="http://schemas.microsoft.com/office/drawing/2014/main" id="{7D8CB3B2-A541-C1F0-59A5-8A4AD11EE933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3181;p43">
                <a:extLst>
                  <a:ext uri="{FF2B5EF4-FFF2-40B4-BE49-F238E27FC236}">
                    <a16:creationId xmlns:a16="http://schemas.microsoft.com/office/drawing/2014/main" id="{0821ACF4-D13E-BE9A-2F1E-62380C09DEB4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3182;p43">
                <a:extLst>
                  <a:ext uri="{FF2B5EF4-FFF2-40B4-BE49-F238E27FC236}">
                    <a16:creationId xmlns:a16="http://schemas.microsoft.com/office/drawing/2014/main" id="{AC003B87-334D-01EE-8A1C-EF7794385E4C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3183;p43">
                <a:extLst>
                  <a:ext uri="{FF2B5EF4-FFF2-40B4-BE49-F238E27FC236}">
                    <a16:creationId xmlns:a16="http://schemas.microsoft.com/office/drawing/2014/main" id="{C27B2545-3DD1-EF27-2EF1-1158A3373052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3184;p43">
                <a:extLst>
                  <a:ext uri="{FF2B5EF4-FFF2-40B4-BE49-F238E27FC236}">
                    <a16:creationId xmlns:a16="http://schemas.microsoft.com/office/drawing/2014/main" id="{A29C17B7-5E3E-8DA1-7636-97C4ADA168C6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3185;p43">
                <a:extLst>
                  <a:ext uri="{FF2B5EF4-FFF2-40B4-BE49-F238E27FC236}">
                    <a16:creationId xmlns:a16="http://schemas.microsoft.com/office/drawing/2014/main" id="{773050E0-2DAB-DD51-3AA9-9BA8971BF3ED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" name="Google Shape;3186;p43">
                <a:extLst>
                  <a:ext uri="{FF2B5EF4-FFF2-40B4-BE49-F238E27FC236}">
                    <a16:creationId xmlns:a16="http://schemas.microsoft.com/office/drawing/2014/main" id="{26372D4A-B96A-F440-6C25-DB22C24735E6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3187;p43">
                <a:extLst>
                  <a:ext uri="{FF2B5EF4-FFF2-40B4-BE49-F238E27FC236}">
                    <a16:creationId xmlns:a16="http://schemas.microsoft.com/office/drawing/2014/main" id="{1705734A-2B23-1A77-5D2B-958608556C65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3188;p43">
                <a:extLst>
                  <a:ext uri="{FF2B5EF4-FFF2-40B4-BE49-F238E27FC236}">
                    <a16:creationId xmlns:a16="http://schemas.microsoft.com/office/drawing/2014/main" id="{4D31A0CF-0B4C-C41B-7F0A-FEC08073645C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3189;p43">
                <a:extLst>
                  <a:ext uri="{FF2B5EF4-FFF2-40B4-BE49-F238E27FC236}">
                    <a16:creationId xmlns:a16="http://schemas.microsoft.com/office/drawing/2014/main" id="{BF434D84-DB06-1F14-E32E-1D702FFB02E6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3190;p43">
                <a:extLst>
                  <a:ext uri="{FF2B5EF4-FFF2-40B4-BE49-F238E27FC236}">
                    <a16:creationId xmlns:a16="http://schemas.microsoft.com/office/drawing/2014/main" id="{6B5D3059-FFC2-925C-97FC-ED8515B5D24F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3191;p43">
                <a:extLst>
                  <a:ext uri="{FF2B5EF4-FFF2-40B4-BE49-F238E27FC236}">
                    <a16:creationId xmlns:a16="http://schemas.microsoft.com/office/drawing/2014/main" id="{FD824763-058C-72FB-61F3-8A682381106F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3192;p43">
                <a:extLst>
                  <a:ext uri="{FF2B5EF4-FFF2-40B4-BE49-F238E27FC236}">
                    <a16:creationId xmlns:a16="http://schemas.microsoft.com/office/drawing/2014/main" id="{A03C5FEA-B119-7D06-54A3-C064FEAACDCC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3193;p43">
                <a:extLst>
                  <a:ext uri="{FF2B5EF4-FFF2-40B4-BE49-F238E27FC236}">
                    <a16:creationId xmlns:a16="http://schemas.microsoft.com/office/drawing/2014/main" id="{D9039AF0-6BFC-6B2D-D495-AB071E4FC8A7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3194;p43">
                <a:extLst>
                  <a:ext uri="{FF2B5EF4-FFF2-40B4-BE49-F238E27FC236}">
                    <a16:creationId xmlns:a16="http://schemas.microsoft.com/office/drawing/2014/main" id="{B5FAF7B5-8718-D890-4DDA-0C716E1F88B9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" name="Google Shape;3195;p43">
                <a:extLst>
                  <a:ext uri="{FF2B5EF4-FFF2-40B4-BE49-F238E27FC236}">
                    <a16:creationId xmlns:a16="http://schemas.microsoft.com/office/drawing/2014/main" id="{393CA735-6509-9CCB-BC50-F810B178AC31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" name="Google Shape;3196;p43">
                <a:extLst>
                  <a:ext uri="{FF2B5EF4-FFF2-40B4-BE49-F238E27FC236}">
                    <a16:creationId xmlns:a16="http://schemas.microsoft.com/office/drawing/2014/main" id="{3DD1F109-FA84-116C-8707-879BE621028F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" name="Google Shape;3197;p43">
                <a:extLst>
                  <a:ext uri="{FF2B5EF4-FFF2-40B4-BE49-F238E27FC236}">
                    <a16:creationId xmlns:a16="http://schemas.microsoft.com/office/drawing/2014/main" id="{1A08DA52-5C99-920E-1AD5-6A7515B86C01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" name="Google Shape;3198;p43">
                <a:extLst>
                  <a:ext uri="{FF2B5EF4-FFF2-40B4-BE49-F238E27FC236}">
                    <a16:creationId xmlns:a16="http://schemas.microsoft.com/office/drawing/2014/main" id="{4C7E023C-F208-D421-8FB2-CB6B16DFA8DA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3199;p43">
                <a:extLst>
                  <a:ext uri="{FF2B5EF4-FFF2-40B4-BE49-F238E27FC236}">
                    <a16:creationId xmlns:a16="http://schemas.microsoft.com/office/drawing/2014/main" id="{C8783A27-DAE9-16FE-AE06-6DCD09C4D4DB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3200;p43">
                <a:extLst>
                  <a:ext uri="{FF2B5EF4-FFF2-40B4-BE49-F238E27FC236}">
                    <a16:creationId xmlns:a16="http://schemas.microsoft.com/office/drawing/2014/main" id="{C47066A3-A4F1-9FDD-D797-E98D13F4B044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3201;p43">
                <a:extLst>
                  <a:ext uri="{FF2B5EF4-FFF2-40B4-BE49-F238E27FC236}">
                    <a16:creationId xmlns:a16="http://schemas.microsoft.com/office/drawing/2014/main" id="{65E0E73E-6A3F-155D-358C-2A933C2F9004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3202;p43">
                <a:extLst>
                  <a:ext uri="{FF2B5EF4-FFF2-40B4-BE49-F238E27FC236}">
                    <a16:creationId xmlns:a16="http://schemas.microsoft.com/office/drawing/2014/main" id="{5206E8D8-CA7E-58F0-86F7-45F26E6CD3E7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3203;p43">
                <a:extLst>
                  <a:ext uri="{FF2B5EF4-FFF2-40B4-BE49-F238E27FC236}">
                    <a16:creationId xmlns:a16="http://schemas.microsoft.com/office/drawing/2014/main" id="{F1738FAD-0E70-5DAB-17BE-84FD70660CFC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3204;p43">
                <a:extLst>
                  <a:ext uri="{FF2B5EF4-FFF2-40B4-BE49-F238E27FC236}">
                    <a16:creationId xmlns:a16="http://schemas.microsoft.com/office/drawing/2014/main" id="{D305F258-11E8-ADF8-A6EE-BC836B864718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3205;p43">
                <a:extLst>
                  <a:ext uri="{FF2B5EF4-FFF2-40B4-BE49-F238E27FC236}">
                    <a16:creationId xmlns:a16="http://schemas.microsoft.com/office/drawing/2014/main" id="{21F11422-5A07-AE32-6695-4C46C1C4E8E2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3206;p43">
                <a:extLst>
                  <a:ext uri="{FF2B5EF4-FFF2-40B4-BE49-F238E27FC236}">
                    <a16:creationId xmlns:a16="http://schemas.microsoft.com/office/drawing/2014/main" id="{FA5CF2EB-7C9F-5F94-01EF-7E5C2125CDEC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3207;p43">
                <a:extLst>
                  <a:ext uri="{FF2B5EF4-FFF2-40B4-BE49-F238E27FC236}">
                    <a16:creationId xmlns:a16="http://schemas.microsoft.com/office/drawing/2014/main" id="{472D8417-DEFC-F3E1-8754-BA7402D06C69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3208;p43">
                <a:extLst>
                  <a:ext uri="{FF2B5EF4-FFF2-40B4-BE49-F238E27FC236}">
                    <a16:creationId xmlns:a16="http://schemas.microsoft.com/office/drawing/2014/main" id="{558031D9-1103-898D-E7F6-ED4EACC4E08B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3209;p43">
                <a:extLst>
                  <a:ext uri="{FF2B5EF4-FFF2-40B4-BE49-F238E27FC236}">
                    <a16:creationId xmlns:a16="http://schemas.microsoft.com/office/drawing/2014/main" id="{0145451E-17EE-48E7-25B3-8FC5D2B4992A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3210;p43">
                <a:extLst>
                  <a:ext uri="{FF2B5EF4-FFF2-40B4-BE49-F238E27FC236}">
                    <a16:creationId xmlns:a16="http://schemas.microsoft.com/office/drawing/2014/main" id="{B8B91311-045A-DDD8-C1CF-DEA6C02D8404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3211;p43">
                <a:extLst>
                  <a:ext uri="{FF2B5EF4-FFF2-40B4-BE49-F238E27FC236}">
                    <a16:creationId xmlns:a16="http://schemas.microsoft.com/office/drawing/2014/main" id="{EE73D419-5E17-E5C0-B545-783D1571CF57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3212;p43">
                <a:extLst>
                  <a:ext uri="{FF2B5EF4-FFF2-40B4-BE49-F238E27FC236}">
                    <a16:creationId xmlns:a16="http://schemas.microsoft.com/office/drawing/2014/main" id="{27BC62B9-C3C8-D191-F74C-BC6492E06693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3213;p43">
                <a:extLst>
                  <a:ext uri="{FF2B5EF4-FFF2-40B4-BE49-F238E27FC236}">
                    <a16:creationId xmlns:a16="http://schemas.microsoft.com/office/drawing/2014/main" id="{5C9A7CB7-DBD4-1D53-1802-7B68F633FA1A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3214;p43">
                <a:extLst>
                  <a:ext uri="{FF2B5EF4-FFF2-40B4-BE49-F238E27FC236}">
                    <a16:creationId xmlns:a16="http://schemas.microsoft.com/office/drawing/2014/main" id="{D3B6CD6B-D823-9709-6B56-74EB5B99A7B3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3215;p43">
                <a:extLst>
                  <a:ext uri="{FF2B5EF4-FFF2-40B4-BE49-F238E27FC236}">
                    <a16:creationId xmlns:a16="http://schemas.microsoft.com/office/drawing/2014/main" id="{9015A67A-F145-1135-B511-4B18C4B9680C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3216;p43">
                <a:extLst>
                  <a:ext uri="{FF2B5EF4-FFF2-40B4-BE49-F238E27FC236}">
                    <a16:creationId xmlns:a16="http://schemas.microsoft.com/office/drawing/2014/main" id="{C9599249-FADE-5D48-DC6A-EE271E99B5E1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3217;p43">
                <a:extLst>
                  <a:ext uri="{FF2B5EF4-FFF2-40B4-BE49-F238E27FC236}">
                    <a16:creationId xmlns:a16="http://schemas.microsoft.com/office/drawing/2014/main" id="{5F4F832A-E89B-B245-B905-E2061D180FD6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3218;p43">
                <a:extLst>
                  <a:ext uri="{FF2B5EF4-FFF2-40B4-BE49-F238E27FC236}">
                    <a16:creationId xmlns:a16="http://schemas.microsoft.com/office/drawing/2014/main" id="{24B479A9-51E7-A60A-499D-25DB9C90A10B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3219;p43">
                <a:extLst>
                  <a:ext uri="{FF2B5EF4-FFF2-40B4-BE49-F238E27FC236}">
                    <a16:creationId xmlns:a16="http://schemas.microsoft.com/office/drawing/2014/main" id="{9361E5DA-DEC4-4578-54A6-E2B5F66DD65A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3220;p43">
                <a:extLst>
                  <a:ext uri="{FF2B5EF4-FFF2-40B4-BE49-F238E27FC236}">
                    <a16:creationId xmlns:a16="http://schemas.microsoft.com/office/drawing/2014/main" id="{75569A51-6443-E86E-53A2-81E81FDB8043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3221;p43">
                <a:extLst>
                  <a:ext uri="{FF2B5EF4-FFF2-40B4-BE49-F238E27FC236}">
                    <a16:creationId xmlns:a16="http://schemas.microsoft.com/office/drawing/2014/main" id="{E087113F-FB7C-0563-D829-4823FA578E50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3222;p43">
                <a:extLst>
                  <a:ext uri="{FF2B5EF4-FFF2-40B4-BE49-F238E27FC236}">
                    <a16:creationId xmlns:a16="http://schemas.microsoft.com/office/drawing/2014/main" id="{4F26CDC5-625E-EA53-1D67-E0D92CF63829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3223;p43">
                <a:extLst>
                  <a:ext uri="{FF2B5EF4-FFF2-40B4-BE49-F238E27FC236}">
                    <a16:creationId xmlns:a16="http://schemas.microsoft.com/office/drawing/2014/main" id="{99C6A1FA-0BEB-22EE-8231-914D18178046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3224;p43">
                <a:extLst>
                  <a:ext uri="{FF2B5EF4-FFF2-40B4-BE49-F238E27FC236}">
                    <a16:creationId xmlns:a16="http://schemas.microsoft.com/office/drawing/2014/main" id="{94A35E35-9E80-7CF3-47D5-D4A431152294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3225;p43">
                <a:extLst>
                  <a:ext uri="{FF2B5EF4-FFF2-40B4-BE49-F238E27FC236}">
                    <a16:creationId xmlns:a16="http://schemas.microsoft.com/office/drawing/2014/main" id="{FB67D7F5-485A-BC4E-F636-7A18CF0B2FFA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3226;p43">
                <a:extLst>
                  <a:ext uri="{FF2B5EF4-FFF2-40B4-BE49-F238E27FC236}">
                    <a16:creationId xmlns:a16="http://schemas.microsoft.com/office/drawing/2014/main" id="{7AAB2AB0-0346-1D9C-7F79-CC0ED3059AD4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3227;p43">
                <a:extLst>
                  <a:ext uri="{FF2B5EF4-FFF2-40B4-BE49-F238E27FC236}">
                    <a16:creationId xmlns:a16="http://schemas.microsoft.com/office/drawing/2014/main" id="{74D8B6E6-C99A-D74E-33F0-2874EF622F5A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3228;p43">
                <a:extLst>
                  <a:ext uri="{FF2B5EF4-FFF2-40B4-BE49-F238E27FC236}">
                    <a16:creationId xmlns:a16="http://schemas.microsoft.com/office/drawing/2014/main" id="{84C6CB10-F6FC-40F1-4760-E2E68404AFD9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3229;p43">
                <a:extLst>
                  <a:ext uri="{FF2B5EF4-FFF2-40B4-BE49-F238E27FC236}">
                    <a16:creationId xmlns:a16="http://schemas.microsoft.com/office/drawing/2014/main" id="{7EFDAD24-0F9C-088B-B0C4-339F997BF987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3230;p43">
                <a:extLst>
                  <a:ext uri="{FF2B5EF4-FFF2-40B4-BE49-F238E27FC236}">
                    <a16:creationId xmlns:a16="http://schemas.microsoft.com/office/drawing/2014/main" id="{73C0B1F9-8D8A-4FE3-0CFA-0FFBC281595A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3231;p43">
                <a:extLst>
                  <a:ext uri="{FF2B5EF4-FFF2-40B4-BE49-F238E27FC236}">
                    <a16:creationId xmlns:a16="http://schemas.microsoft.com/office/drawing/2014/main" id="{557D4322-86D6-0646-45B7-17FADB132EBF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3232;p43">
                <a:extLst>
                  <a:ext uri="{FF2B5EF4-FFF2-40B4-BE49-F238E27FC236}">
                    <a16:creationId xmlns:a16="http://schemas.microsoft.com/office/drawing/2014/main" id="{941ADD8E-95B6-EC35-E0E2-D849A2A8CABD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3233;p43">
                <a:extLst>
                  <a:ext uri="{FF2B5EF4-FFF2-40B4-BE49-F238E27FC236}">
                    <a16:creationId xmlns:a16="http://schemas.microsoft.com/office/drawing/2014/main" id="{67DF9C23-6D36-2220-C82C-5290E91E83DD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3234;p43">
                <a:extLst>
                  <a:ext uri="{FF2B5EF4-FFF2-40B4-BE49-F238E27FC236}">
                    <a16:creationId xmlns:a16="http://schemas.microsoft.com/office/drawing/2014/main" id="{66C32772-75F1-FE4F-5F0D-5993AB6436F2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3235;p43">
                <a:extLst>
                  <a:ext uri="{FF2B5EF4-FFF2-40B4-BE49-F238E27FC236}">
                    <a16:creationId xmlns:a16="http://schemas.microsoft.com/office/drawing/2014/main" id="{B1B62E58-0042-0217-A5DD-6C73CAFBC603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3236;p43">
                <a:extLst>
                  <a:ext uri="{FF2B5EF4-FFF2-40B4-BE49-F238E27FC236}">
                    <a16:creationId xmlns:a16="http://schemas.microsoft.com/office/drawing/2014/main" id="{8F724447-E483-3C3D-515E-973D28C71C08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3237;p43">
                <a:extLst>
                  <a:ext uri="{FF2B5EF4-FFF2-40B4-BE49-F238E27FC236}">
                    <a16:creationId xmlns:a16="http://schemas.microsoft.com/office/drawing/2014/main" id="{8A0BD4F9-D5A8-1CE5-D9AD-7A6C5C968D9E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3238;p43">
                <a:extLst>
                  <a:ext uri="{FF2B5EF4-FFF2-40B4-BE49-F238E27FC236}">
                    <a16:creationId xmlns:a16="http://schemas.microsoft.com/office/drawing/2014/main" id="{98CBA42A-07F0-ED1C-92F5-8274D3C9B546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3239;p43">
                <a:extLst>
                  <a:ext uri="{FF2B5EF4-FFF2-40B4-BE49-F238E27FC236}">
                    <a16:creationId xmlns:a16="http://schemas.microsoft.com/office/drawing/2014/main" id="{713A4550-6D55-9C1A-31EF-E6D32F5F16A9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3240;p43">
                <a:extLst>
                  <a:ext uri="{FF2B5EF4-FFF2-40B4-BE49-F238E27FC236}">
                    <a16:creationId xmlns:a16="http://schemas.microsoft.com/office/drawing/2014/main" id="{DD5F7FCD-5D79-894D-0BEF-AE2D780BA320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3241;p43">
                <a:extLst>
                  <a:ext uri="{FF2B5EF4-FFF2-40B4-BE49-F238E27FC236}">
                    <a16:creationId xmlns:a16="http://schemas.microsoft.com/office/drawing/2014/main" id="{C3CD0493-372A-EF35-FA27-62861BEC1A53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3242;p43">
                <a:extLst>
                  <a:ext uri="{FF2B5EF4-FFF2-40B4-BE49-F238E27FC236}">
                    <a16:creationId xmlns:a16="http://schemas.microsoft.com/office/drawing/2014/main" id="{C89F9472-736B-A2D5-A839-864A15FBB04D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3243;p43">
                <a:extLst>
                  <a:ext uri="{FF2B5EF4-FFF2-40B4-BE49-F238E27FC236}">
                    <a16:creationId xmlns:a16="http://schemas.microsoft.com/office/drawing/2014/main" id="{9B4E3E59-B027-3C1C-54D7-1C411FBA44AC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3244;p43">
                <a:extLst>
                  <a:ext uri="{FF2B5EF4-FFF2-40B4-BE49-F238E27FC236}">
                    <a16:creationId xmlns:a16="http://schemas.microsoft.com/office/drawing/2014/main" id="{79E04816-4333-FFDC-7F35-84BDF333FB1A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3245;p43">
                <a:extLst>
                  <a:ext uri="{FF2B5EF4-FFF2-40B4-BE49-F238E27FC236}">
                    <a16:creationId xmlns:a16="http://schemas.microsoft.com/office/drawing/2014/main" id="{F00C1335-ADD1-607B-9A6C-1872B903D172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3246;p43">
                <a:extLst>
                  <a:ext uri="{FF2B5EF4-FFF2-40B4-BE49-F238E27FC236}">
                    <a16:creationId xmlns:a16="http://schemas.microsoft.com/office/drawing/2014/main" id="{50CB6DD7-02C0-FB33-26C5-B2D2F4230CBB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3247;p43">
                <a:extLst>
                  <a:ext uri="{FF2B5EF4-FFF2-40B4-BE49-F238E27FC236}">
                    <a16:creationId xmlns:a16="http://schemas.microsoft.com/office/drawing/2014/main" id="{9FA0D27D-16D8-24BB-A2EA-3722E9F5DB0E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3248;p43">
                <a:extLst>
                  <a:ext uri="{FF2B5EF4-FFF2-40B4-BE49-F238E27FC236}">
                    <a16:creationId xmlns:a16="http://schemas.microsoft.com/office/drawing/2014/main" id="{D62BF922-14A4-2D2C-20AD-E54AB351203E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3249;p43">
                <a:extLst>
                  <a:ext uri="{FF2B5EF4-FFF2-40B4-BE49-F238E27FC236}">
                    <a16:creationId xmlns:a16="http://schemas.microsoft.com/office/drawing/2014/main" id="{A6377D95-7CD4-AB32-36F9-7BD81D375AFD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3250;p43">
                <a:extLst>
                  <a:ext uri="{FF2B5EF4-FFF2-40B4-BE49-F238E27FC236}">
                    <a16:creationId xmlns:a16="http://schemas.microsoft.com/office/drawing/2014/main" id="{3972A95D-B139-00FE-235F-CBE1E95891E0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3251;p43">
                <a:extLst>
                  <a:ext uri="{FF2B5EF4-FFF2-40B4-BE49-F238E27FC236}">
                    <a16:creationId xmlns:a16="http://schemas.microsoft.com/office/drawing/2014/main" id="{867E3BF8-FFDB-D6B8-D778-1D63000461C4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3252;p43">
                <a:extLst>
                  <a:ext uri="{FF2B5EF4-FFF2-40B4-BE49-F238E27FC236}">
                    <a16:creationId xmlns:a16="http://schemas.microsoft.com/office/drawing/2014/main" id="{99ED0127-9BF0-BFF9-2FC9-98288AFBCEB4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3253;p43">
                <a:extLst>
                  <a:ext uri="{FF2B5EF4-FFF2-40B4-BE49-F238E27FC236}">
                    <a16:creationId xmlns:a16="http://schemas.microsoft.com/office/drawing/2014/main" id="{93CFBC96-78BD-BC9A-F036-F93E722378DF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3254;p43">
                <a:extLst>
                  <a:ext uri="{FF2B5EF4-FFF2-40B4-BE49-F238E27FC236}">
                    <a16:creationId xmlns:a16="http://schemas.microsoft.com/office/drawing/2014/main" id="{48CDFF9B-F2E9-F4E9-9663-4E9BFBEEBB67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3255;p43">
                <a:extLst>
                  <a:ext uri="{FF2B5EF4-FFF2-40B4-BE49-F238E27FC236}">
                    <a16:creationId xmlns:a16="http://schemas.microsoft.com/office/drawing/2014/main" id="{38847040-B25C-AF86-74EB-95A817FF31CB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3256;p43">
                <a:extLst>
                  <a:ext uri="{FF2B5EF4-FFF2-40B4-BE49-F238E27FC236}">
                    <a16:creationId xmlns:a16="http://schemas.microsoft.com/office/drawing/2014/main" id="{A4C85D32-45CB-174A-ECBB-C142798B03FA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3257;p43">
                <a:extLst>
                  <a:ext uri="{FF2B5EF4-FFF2-40B4-BE49-F238E27FC236}">
                    <a16:creationId xmlns:a16="http://schemas.microsoft.com/office/drawing/2014/main" id="{3C9160F9-2896-9A69-DA7F-AF76C66A43BC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3258;p43">
                <a:extLst>
                  <a:ext uri="{FF2B5EF4-FFF2-40B4-BE49-F238E27FC236}">
                    <a16:creationId xmlns:a16="http://schemas.microsoft.com/office/drawing/2014/main" id="{8776E91B-40D9-B4D3-2C12-5B210C4219F6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3259;p43">
                <a:extLst>
                  <a:ext uri="{FF2B5EF4-FFF2-40B4-BE49-F238E27FC236}">
                    <a16:creationId xmlns:a16="http://schemas.microsoft.com/office/drawing/2014/main" id="{F377ED44-B91F-37AF-6FA7-A96500914AD2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3260;p43">
                <a:extLst>
                  <a:ext uri="{FF2B5EF4-FFF2-40B4-BE49-F238E27FC236}">
                    <a16:creationId xmlns:a16="http://schemas.microsoft.com/office/drawing/2014/main" id="{A830E084-572F-5F7E-C67A-EDC1403F33F2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3261;p43">
                <a:extLst>
                  <a:ext uri="{FF2B5EF4-FFF2-40B4-BE49-F238E27FC236}">
                    <a16:creationId xmlns:a16="http://schemas.microsoft.com/office/drawing/2014/main" id="{368BB3A7-E72B-BE88-BF32-973100658764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3262;p43">
                <a:extLst>
                  <a:ext uri="{FF2B5EF4-FFF2-40B4-BE49-F238E27FC236}">
                    <a16:creationId xmlns:a16="http://schemas.microsoft.com/office/drawing/2014/main" id="{D2A8D1AF-1395-1114-B952-3FEC7F844A0B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3263;p43">
                <a:extLst>
                  <a:ext uri="{FF2B5EF4-FFF2-40B4-BE49-F238E27FC236}">
                    <a16:creationId xmlns:a16="http://schemas.microsoft.com/office/drawing/2014/main" id="{C88C6263-1B1E-A17C-ED8F-607AEC0E3F7A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3264;p43">
                <a:extLst>
                  <a:ext uri="{FF2B5EF4-FFF2-40B4-BE49-F238E27FC236}">
                    <a16:creationId xmlns:a16="http://schemas.microsoft.com/office/drawing/2014/main" id="{2B9F340B-2A0A-64B4-8525-611D2AA1B573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3265;p43">
                <a:extLst>
                  <a:ext uri="{FF2B5EF4-FFF2-40B4-BE49-F238E27FC236}">
                    <a16:creationId xmlns:a16="http://schemas.microsoft.com/office/drawing/2014/main" id="{CF461D23-8230-862C-158A-E1E3F94F7BBE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3266;p43">
                <a:extLst>
                  <a:ext uri="{FF2B5EF4-FFF2-40B4-BE49-F238E27FC236}">
                    <a16:creationId xmlns:a16="http://schemas.microsoft.com/office/drawing/2014/main" id="{A276F104-0F7B-90F5-FA7B-CCB47CF3907B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3267;p43">
                <a:extLst>
                  <a:ext uri="{FF2B5EF4-FFF2-40B4-BE49-F238E27FC236}">
                    <a16:creationId xmlns:a16="http://schemas.microsoft.com/office/drawing/2014/main" id="{0285E009-FC96-F506-4A33-68BCC9AD5AA9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3268;p43">
                <a:extLst>
                  <a:ext uri="{FF2B5EF4-FFF2-40B4-BE49-F238E27FC236}">
                    <a16:creationId xmlns:a16="http://schemas.microsoft.com/office/drawing/2014/main" id="{3211CCC7-44D7-0FD5-1B4E-7281E442CE68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3269;p43">
                <a:extLst>
                  <a:ext uri="{FF2B5EF4-FFF2-40B4-BE49-F238E27FC236}">
                    <a16:creationId xmlns:a16="http://schemas.microsoft.com/office/drawing/2014/main" id="{67A8EFE2-D4DD-09C3-5B4B-AEC35BEB69E0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3270;p43">
                <a:extLst>
                  <a:ext uri="{FF2B5EF4-FFF2-40B4-BE49-F238E27FC236}">
                    <a16:creationId xmlns:a16="http://schemas.microsoft.com/office/drawing/2014/main" id="{9A53B01C-8C45-2104-31FB-4CDBF7C2E210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3271;p43">
                <a:extLst>
                  <a:ext uri="{FF2B5EF4-FFF2-40B4-BE49-F238E27FC236}">
                    <a16:creationId xmlns:a16="http://schemas.microsoft.com/office/drawing/2014/main" id="{3B37F874-D417-2B37-C838-7E4C0C163249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3272;p43">
                <a:extLst>
                  <a:ext uri="{FF2B5EF4-FFF2-40B4-BE49-F238E27FC236}">
                    <a16:creationId xmlns:a16="http://schemas.microsoft.com/office/drawing/2014/main" id="{CBE8221B-B449-BD51-C875-ACE0018A0A55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3273;p43">
                <a:extLst>
                  <a:ext uri="{FF2B5EF4-FFF2-40B4-BE49-F238E27FC236}">
                    <a16:creationId xmlns:a16="http://schemas.microsoft.com/office/drawing/2014/main" id="{C2EFD2A6-AC11-46AE-4F21-E86BDDCDC41B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3274;p43">
                <a:extLst>
                  <a:ext uri="{FF2B5EF4-FFF2-40B4-BE49-F238E27FC236}">
                    <a16:creationId xmlns:a16="http://schemas.microsoft.com/office/drawing/2014/main" id="{958A3E7E-24DF-A51F-8705-EC254E39C009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3275;p43">
                <a:extLst>
                  <a:ext uri="{FF2B5EF4-FFF2-40B4-BE49-F238E27FC236}">
                    <a16:creationId xmlns:a16="http://schemas.microsoft.com/office/drawing/2014/main" id="{A9A73562-094C-A709-6791-C68BE39020C9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3276;p43">
                <a:extLst>
                  <a:ext uri="{FF2B5EF4-FFF2-40B4-BE49-F238E27FC236}">
                    <a16:creationId xmlns:a16="http://schemas.microsoft.com/office/drawing/2014/main" id="{DEE44B28-BF18-71B5-1A63-A7FC29453961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3277;p43">
                <a:extLst>
                  <a:ext uri="{FF2B5EF4-FFF2-40B4-BE49-F238E27FC236}">
                    <a16:creationId xmlns:a16="http://schemas.microsoft.com/office/drawing/2014/main" id="{BE89E99B-6083-6973-97FC-CDF9CC6BF8A4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3278;p43">
                <a:extLst>
                  <a:ext uri="{FF2B5EF4-FFF2-40B4-BE49-F238E27FC236}">
                    <a16:creationId xmlns:a16="http://schemas.microsoft.com/office/drawing/2014/main" id="{4E1693F1-9655-8A45-B60A-A91213EE6E8A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3279;p43">
                <a:extLst>
                  <a:ext uri="{FF2B5EF4-FFF2-40B4-BE49-F238E27FC236}">
                    <a16:creationId xmlns:a16="http://schemas.microsoft.com/office/drawing/2014/main" id="{21D8515E-604A-48EE-484D-BF7FA8DF95DD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3280;p43">
                <a:extLst>
                  <a:ext uri="{FF2B5EF4-FFF2-40B4-BE49-F238E27FC236}">
                    <a16:creationId xmlns:a16="http://schemas.microsoft.com/office/drawing/2014/main" id="{2ABBD525-C51F-5BE5-555D-C28ED7DDD578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3281;p43">
                <a:extLst>
                  <a:ext uri="{FF2B5EF4-FFF2-40B4-BE49-F238E27FC236}">
                    <a16:creationId xmlns:a16="http://schemas.microsoft.com/office/drawing/2014/main" id="{D4A125C2-58CE-AB93-E89A-8FB13AA6CC1C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3282;p43">
                <a:extLst>
                  <a:ext uri="{FF2B5EF4-FFF2-40B4-BE49-F238E27FC236}">
                    <a16:creationId xmlns:a16="http://schemas.microsoft.com/office/drawing/2014/main" id="{75264FBB-2039-F79F-61E7-ED52BA437314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3283;p43">
                <a:extLst>
                  <a:ext uri="{FF2B5EF4-FFF2-40B4-BE49-F238E27FC236}">
                    <a16:creationId xmlns:a16="http://schemas.microsoft.com/office/drawing/2014/main" id="{EAFD8512-095B-48B6-75BD-C91B3C874FCB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3284;p43">
                <a:extLst>
                  <a:ext uri="{FF2B5EF4-FFF2-40B4-BE49-F238E27FC236}">
                    <a16:creationId xmlns:a16="http://schemas.microsoft.com/office/drawing/2014/main" id="{424D673B-4303-CD86-2A02-5F16C1B623BB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3285;p43">
                <a:extLst>
                  <a:ext uri="{FF2B5EF4-FFF2-40B4-BE49-F238E27FC236}">
                    <a16:creationId xmlns:a16="http://schemas.microsoft.com/office/drawing/2014/main" id="{F26BF521-A394-4435-A2F4-CDD65F98E32E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" name="Google Shape;3286;p43">
                <a:extLst>
                  <a:ext uri="{FF2B5EF4-FFF2-40B4-BE49-F238E27FC236}">
                    <a16:creationId xmlns:a16="http://schemas.microsoft.com/office/drawing/2014/main" id="{A66C6677-96F3-84A6-33FD-A47671FDE3A4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3287;p43">
                <a:extLst>
                  <a:ext uri="{FF2B5EF4-FFF2-40B4-BE49-F238E27FC236}">
                    <a16:creationId xmlns:a16="http://schemas.microsoft.com/office/drawing/2014/main" id="{BEC6348D-CE5C-3BAF-22E6-7E9036397F35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" name="Google Shape;3288;p43">
                <a:extLst>
                  <a:ext uri="{FF2B5EF4-FFF2-40B4-BE49-F238E27FC236}">
                    <a16:creationId xmlns:a16="http://schemas.microsoft.com/office/drawing/2014/main" id="{C50803DB-2C46-9046-EF53-63A7D71284F0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3289;p43">
                <a:extLst>
                  <a:ext uri="{FF2B5EF4-FFF2-40B4-BE49-F238E27FC236}">
                    <a16:creationId xmlns:a16="http://schemas.microsoft.com/office/drawing/2014/main" id="{0E2F1D3A-30AA-FFC0-B094-494CC4C09CE2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" name="Google Shape;3290;p43">
                <a:extLst>
                  <a:ext uri="{FF2B5EF4-FFF2-40B4-BE49-F238E27FC236}">
                    <a16:creationId xmlns:a16="http://schemas.microsoft.com/office/drawing/2014/main" id="{6B7EA14E-9929-C454-B2BA-A5A8E77B8B25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1" name="Google Shape;3291;p43">
                <a:extLst>
                  <a:ext uri="{FF2B5EF4-FFF2-40B4-BE49-F238E27FC236}">
                    <a16:creationId xmlns:a16="http://schemas.microsoft.com/office/drawing/2014/main" id="{62AD9B97-8854-357A-6B93-C4385D244B81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" name="Google Shape;3292;p43">
                <a:extLst>
                  <a:ext uri="{FF2B5EF4-FFF2-40B4-BE49-F238E27FC236}">
                    <a16:creationId xmlns:a16="http://schemas.microsoft.com/office/drawing/2014/main" id="{6D63C195-65BA-114D-B7AF-3ECD6963B9D2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3" name="Google Shape;3293;p43">
                <a:extLst>
                  <a:ext uri="{FF2B5EF4-FFF2-40B4-BE49-F238E27FC236}">
                    <a16:creationId xmlns:a16="http://schemas.microsoft.com/office/drawing/2014/main" id="{5ABECFBA-A2F5-A3D6-AB6D-6BFF4B7AF440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3294;p43">
                <a:extLst>
                  <a:ext uri="{FF2B5EF4-FFF2-40B4-BE49-F238E27FC236}">
                    <a16:creationId xmlns:a16="http://schemas.microsoft.com/office/drawing/2014/main" id="{F2F19CAC-BDFB-E194-E6A0-E03EE8981FFD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3295;p43">
                <a:extLst>
                  <a:ext uri="{FF2B5EF4-FFF2-40B4-BE49-F238E27FC236}">
                    <a16:creationId xmlns:a16="http://schemas.microsoft.com/office/drawing/2014/main" id="{3147DA95-ED9E-1930-AAEE-C2E3116BEDE8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3296;p43">
                <a:extLst>
                  <a:ext uri="{FF2B5EF4-FFF2-40B4-BE49-F238E27FC236}">
                    <a16:creationId xmlns:a16="http://schemas.microsoft.com/office/drawing/2014/main" id="{DA56191C-787E-71EE-6E40-2B65EB6DEA5B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3297;p43">
                <a:extLst>
                  <a:ext uri="{FF2B5EF4-FFF2-40B4-BE49-F238E27FC236}">
                    <a16:creationId xmlns:a16="http://schemas.microsoft.com/office/drawing/2014/main" id="{E9CAED4B-6B6F-B322-3AB5-0F09452C71FF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8" name="Google Shape;3298;p43">
                <a:extLst>
                  <a:ext uri="{FF2B5EF4-FFF2-40B4-BE49-F238E27FC236}">
                    <a16:creationId xmlns:a16="http://schemas.microsoft.com/office/drawing/2014/main" id="{090E96E2-A838-93D8-82B9-B9312DB181F9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9" name="Google Shape;3299;p43">
                <a:extLst>
                  <a:ext uri="{FF2B5EF4-FFF2-40B4-BE49-F238E27FC236}">
                    <a16:creationId xmlns:a16="http://schemas.microsoft.com/office/drawing/2014/main" id="{1BBB5FD5-DDB3-77F0-D335-443DFDBB0B48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3300;p43">
                <a:extLst>
                  <a:ext uri="{FF2B5EF4-FFF2-40B4-BE49-F238E27FC236}">
                    <a16:creationId xmlns:a16="http://schemas.microsoft.com/office/drawing/2014/main" id="{E2C55515-CB8C-3D7E-C302-22826C2D1B3B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3301;p43">
                <a:extLst>
                  <a:ext uri="{FF2B5EF4-FFF2-40B4-BE49-F238E27FC236}">
                    <a16:creationId xmlns:a16="http://schemas.microsoft.com/office/drawing/2014/main" id="{25782E49-AC68-8444-8C22-39CCE9A86730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3302;p43">
                <a:extLst>
                  <a:ext uri="{FF2B5EF4-FFF2-40B4-BE49-F238E27FC236}">
                    <a16:creationId xmlns:a16="http://schemas.microsoft.com/office/drawing/2014/main" id="{6C690ADD-5FA1-E8EA-4A5F-6C92406EA6AB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3303;p43">
                <a:extLst>
                  <a:ext uri="{FF2B5EF4-FFF2-40B4-BE49-F238E27FC236}">
                    <a16:creationId xmlns:a16="http://schemas.microsoft.com/office/drawing/2014/main" id="{D0010D47-11E8-B867-A7F1-FC40336F936F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3304;p43">
                <a:extLst>
                  <a:ext uri="{FF2B5EF4-FFF2-40B4-BE49-F238E27FC236}">
                    <a16:creationId xmlns:a16="http://schemas.microsoft.com/office/drawing/2014/main" id="{C09CF3F5-5EA8-1026-CB5D-8081C2B35113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3305;p43">
                <a:extLst>
                  <a:ext uri="{FF2B5EF4-FFF2-40B4-BE49-F238E27FC236}">
                    <a16:creationId xmlns:a16="http://schemas.microsoft.com/office/drawing/2014/main" id="{4CF72D73-F5F7-6723-8F9E-32D164047B0C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3306;p43">
                <a:extLst>
                  <a:ext uri="{FF2B5EF4-FFF2-40B4-BE49-F238E27FC236}">
                    <a16:creationId xmlns:a16="http://schemas.microsoft.com/office/drawing/2014/main" id="{6A583D3C-464B-D71D-7F72-FE5149C64B5D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3307;p43">
                <a:extLst>
                  <a:ext uri="{FF2B5EF4-FFF2-40B4-BE49-F238E27FC236}">
                    <a16:creationId xmlns:a16="http://schemas.microsoft.com/office/drawing/2014/main" id="{7DDFA671-7DFD-B7BF-AA5A-3E9441D3012B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3308;p43">
                <a:extLst>
                  <a:ext uri="{FF2B5EF4-FFF2-40B4-BE49-F238E27FC236}">
                    <a16:creationId xmlns:a16="http://schemas.microsoft.com/office/drawing/2014/main" id="{CCC402D7-778A-7D79-84B0-A6A26B0DCE6B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3309;p43">
                <a:extLst>
                  <a:ext uri="{FF2B5EF4-FFF2-40B4-BE49-F238E27FC236}">
                    <a16:creationId xmlns:a16="http://schemas.microsoft.com/office/drawing/2014/main" id="{813914E5-27AE-967A-2A75-64E5814856EF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3310;p43">
                <a:extLst>
                  <a:ext uri="{FF2B5EF4-FFF2-40B4-BE49-F238E27FC236}">
                    <a16:creationId xmlns:a16="http://schemas.microsoft.com/office/drawing/2014/main" id="{3AC4A452-DEF2-E431-2AEC-3B352EB8346B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3311;p43">
                <a:extLst>
                  <a:ext uri="{FF2B5EF4-FFF2-40B4-BE49-F238E27FC236}">
                    <a16:creationId xmlns:a16="http://schemas.microsoft.com/office/drawing/2014/main" id="{83C20091-4C8A-EC71-9776-FF0B12F486CC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3312;p43">
                <a:extLst>
                  <a:ext uri="{FF2B5EF4-FFF2-40B4-BE49-F238E27FC236}">
                    <a16:creationId xmlns:a16="http://schemas.microsoft.com/office/drawing/2014/main" id="{43A5B6A2-8904-EC94-4F13-C39E2C6F486E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3313;p43">
                <a:extLst>
                  <a:ext uri="{FF2B5EF4-FFF2-40B4-BE49-F238E27FC236}">
                    <a16:creationId xmlns:a16="http://schemas.microsoft.com/office/drawing/2014/main" id="{8A25BC40-C474-5DA5-2763-E24BBCC8A4E5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3314;p43">
                <a:extLst>
                  <a:ext uri="{FF2B5EF4-FFF2-40B4-BE49-F238E27FC236}">
                    <a16:creationId xmlns:a16="http://schemas.microsoft.com/office/drawing/2014/main" id="{7D9F08D7-656C-BA3C-2053-2CFCCDA97DCD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3315;p43">
                <a:extLst>
                  <a:ext uri="{FF2B5EF4-FFF2-40B4-BE49-F238E27FC236}">
                    <a16:creationId xmlns:a16="http://schemas.microsoft.com/office/drawing/2014/main" id="{CDA50BA0-4867-6C0B-34EF-A6129107A876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3316;p43">
                <a:extLst>
                  <a:ext uri="{FF2B5EF4-FFF2-40B4-BE49-F238E27FC236}">
                    <a16:creationId xmlns:a16="http://schemas.microsoft.com/office/drawing/2014/main" id="{868D4DF1-235C-2EEC-28DA-A279F1FB6A8E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3317;p43">
                <a:extLst>
                  <a:ext uri="{FF2B5EF4-FFF2-40B4-BE49-F238E27FC236}">
                    <a16:creationId xmlns:a16="http://schemas.microsoft.com/office/drawing/2014/main" id="{70E8A55A-36FD-2969-BACA-F7B12CAF9572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3318;p43">
                <a:extLst>
                  <a:ext uri="{FF2B5EF4-FFF2-40B4-BE49-F238E27FC236}">
                    <a16:creationId xmlns:a16="http://schemas.microsoft.com/office/drawing/2014/main" id="{3AED7213-0AAE-6F86-E14D-5AEEA10E1EFA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3319;p43">
                <a:extLst>
                  <a:ext uri="{FF2B5EF4-FFF2-40B4-BE49-F238E27FC236}">
                    <a16:creationId xmlns:a16="http://schemas.microsoft.com/office/drawing/2014/main" id="{AA013EDA-10D5-B38F-5E88-6B9CC5F02730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3320;p43">
                <a:extLst>
                  <a:ext uri="{FF2B5EF4-FFF2-40B4-BE49-F238E27FC236}">
                    <a16:creationId xmlns:a16="http://schemas.microsoft.com/office/drawing/2014/main" id="{4CE0D6C7-07C7-94EC-F78A-88A504BF5A3D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3321;p43">
                <a:extLst>
                  <a:ext uri="{FF2B5EF4-FFF2-40B4-BE49-F238E27FC236}">
                    <a16:creationId xmlns:a16="http://schemas.microsoft.com/office/drawing/2014/main" id="{A5E2F22F-31C2-4A60-1AC0-B8F3C226C3B9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3322;p43">
                <a:extLst>
                  <a:ext uri="{FF2B5EF4-FFF2-40B4-BE49-F238E27FC236}">
                    <a16:creationId xmlns:a16="http://schemas.microsoft.com/office/drawing/2014/main" id="{1245093E-14FD-B00B-1058-7B91195F3612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3323;p43">
                <a:extLst>
                  <a:ext uri="{FF2B5EF4-FFF2-40B4-BE49-F238E27FC236}">
                    <a16:creationId xmlns:a16="http://schemas.microsoft.com/office/drawing/2014/main" id="{02A48836-A42E-F82A-7624-20D1680C1576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3324;p43">
                <a:extLst>
                  <a:ext uri="{FF2B5EF4-FFF2-40B4-BE49-F238E27FC236}">
                    <a16:creationId xmlns:a16="http://schemas.microsoft.com/office/drawing/2014/main" id="{4434D9E4-48B5-F080-B213-7CC1FE46A3F9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3325;p43">
                <a:extLst>
                  <a:ext uri="{FF2B5EF4-FFF2-40B4-BE49-F238E27FC236}">
                    <a16:creationId xmlns:a16="http://schemas.microsoft.com/office/drawing/2014/main" id="{1DC04477-E008-1990-58B6-196D899E78AF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3326;p43">
                <a:extLst>
                  <a:ext uri="{FF2B5EF4-FFF2-40B4-BE49-F238E27FC236}">
                    <a16:creationId xmlns:a16="http://schemas.microsoft.com/office/drawing/2014/main" id="{E23E4422-7E20-57A3-1A57-239795A1E776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3327;p43">
                <a:extLst>
                  <a:ext uri="{FF2B5EF4-FFF2-40B4-BE49-F238E27FC236}">
                    <a16:creationId xmlns:a16="http://schemas.microsoft.com/office/drawing/2014/main" id="{69E75CB3-83FF-10AA-FE2B-C7AB73AC9A0B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3328;p43">
                <a:extLst>
                  <a:ext uri="{FF2B5EF4-FFF2-40B4-BE49-F238E27FC236}">
                    <a16:creationId xmlns:a16="http://schemas.microsoft.com/office/drawing/2014/main" id="{71A441C7-1F84-915F-3E3B-0DC3F31E1F0E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3329;p43">
                <a:extLst>
                  <a:ext uri="{FF2B5EF4-FFF2-40B4-BE49-F238E27FC236}">
                    <a16:creationId xmlns:a16="http://schemas.microsoft.com/office/drawing/2014/main" id="{FDD0D46F-578C-7513-293C-DE6EDAA3A96B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0" name="Google Shape;3330;p43">
                <a:extLst>
                  <a:ext uri="{FF2B5EF4-FFF2-40B4-BE49-F238E27FC236}">
                    <a16:creationId xmlns:a16="http://schemas.microsoft.com/office/drawing/2014/main" id="{04068BA4-3F14-EE56-4479-F426B9B81803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3331;p43">
                <a:extLst>
                  <a:ext uri="{FF2B5EF4-FFF2-40B4-BE49-F238E27FC236}">
                    <a16:creationId xmlns:a16="http://schemas.microsoft.com/office/drawing/2014/main" id="{CEE30091-5202-BE4E-8024-A500572F5024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3332;p43">
                <a:extLst>
                  <a:ext uri="{FF2B5EF4-FFF2-40B4-BE49-F238E27FC236}">
                    <a16:creationId xmlns:a16="http://schemas.microsoft.com/office/drawing/2014/main" id="{0C06E2B8-11F3-829A-D096-3C42F043D238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3333;p43">
                <a:extLst>
                  <a:ext uri="{FF2B5EF4-FFF2-40B4-BE49-F238E27FC236}">
                    <a16:creationId xmlns:a16="http://schemas.microsoft.com/office/drawing/2014/main" id="{01DAC154-B2C6-B0EF-1D2D-1716FFA8E85B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3334;p43">
                <a:extLst>
                  <a:ext uri="{FF2B5EF4-FFF2-40B4-BE49-F238E27FC236}">
                    <a16:creationId xmlns:a16="http://schemas.microsoft.com/office/drawing/2014/main" id="{C324D3E8-8750-D9BB-CB7C-34EED7BDB9D4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3335;p43">
                <a:extLst>
                  <a:ext uri="{FF2B5EF4-FFF2-40B4-BE49-F238E27FC236}">
                    <a16:creationId xmlns:a16="http://schemas.microsoft.com/office/drawing/2014/main" id="{01119FE6-499F-C93C-D9E1-EE194DF086D8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3336;p43">
                <a:extLst>
                  <a:ext uri="{FF2B5EF4-FFF2-40B4-BE49-F238E27FC236}">
                    <a16:creationId xmlns:a16="http://schemas.microsoft.com/office/drawing/2014/main" id="{4A5C4D30-BDB2-3A9A-654E-A05452FDB3CD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" name="Google Shape;3337;p43">
                <a:extLst>
                  <a:ext uri="{FF2B5EF4-FFF2-40B4-BE49-F238E27FC236}">
                    <a16:creationId xmlns:a16="http://schemas.microsoft.com/office/drawing/2014/main" id="{A35C93F3-4597-4836-C4FF-8D12CE5B46F0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3338;p43">
                <a:extLst>
                  <a:ext uri="{FF2B5EF4-FFF2-40B4-BE49-F238E27FC236}">
                    <a16:creationId xmlns:a16="http://schemas.microsoft.com/office/drawing/2014/main" id="{23ACD191-F37B-3EED-EADB-D1B181344E56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3339;p43">
                <a:extLst>
                  <a:ext uri="{FF2B5EF4-FFF2-40B4-BE49-F238E27FC236}">
                    <a16:creationId xmlns:a16="http://schemas.microsoft.com/office/drawing/2014/main" id="{B09B37EE-532D-A621-D1ED-FA6975114243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3340;p43">
                <a:extLst>
                  <a:ext uri="{FF2B5EF4-FFF2-40B4-BE49-F238E27FC236}">
                    <a16:creationId xmlns:a16="http://schemas.microsoft.com/office/drawing/2014/main" id="{6DC184AD-0059-F4DA-7B02-CB3CBE712377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3341;p43">
                <a:extLst>
                  <a:ext uri="{FF2B5EF4-FFF2-40B4-BE49-F238E27FC236}">
                    <a16:creationId xmlns:a16="http://schemas.microsoft.com/office/drawing/2014/main" id="{982F8F5D-34CA-6EC4-3490-082338B9037E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3342;p43">
                <a:extLst>
                  <a:ext uri="{FF2B5EF4-FFF2-40B4-BE49-F238E27FC236}">
                    <a16:creationId xmlns:a16="http://schemas.microsoft.com/office/drawing/2014/main" id="{8AAB2E50-0927-95FE-223E-46641B659FAC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3343;p43">
                <a:extLst>
                  <a:ext uri="{FF2B5EF4-FFF2-40B4-BE49-F238E27FC236}">
                    <a16:creationId xmlns:a16="http://schemas.microsoft.com/office/drawing/2014/main" id="{6409C6E8-2764-266F-1E00-305511C9020E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3344;p43">
                <a:extLst>
                  <a:ext uri="{FF2B5EF4-FFF2-40B4-BE49-F238E27FC236}">
                    <a16:creationId xmlns:a16="http://schemas.microsoft.com/office/drawing/2014/main" id="{CE3F00BD-5D84-25B8-6848-77A91E307A3E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3345;p43">
                <a:extLst>
                  <a:ext uri="{FF2B5EF4-FFF2-40B4-BE49-F238E27FC236}">
                    <a16:creationId xmlns:a16="http://schemas.microsoft.com/office/drawing/2014/main" id="{B1754FBE-7FB9-B022-8B8B-9E5CAE005714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3346;p43">
                <a:extLst>
                  <a:ext uri="{FF2B5EF4-FFF2-40B4-BE49-F238E27FC236}">
                    <a16:creationId xmlns:a16="http://schemas.microsoft.com/office/drawing/2014/main" id="{7B5A7E62-07CA-653C-15C6-87E45C8DC7A6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3347;p43">
                <a:extLst>
                  <a:ext uri="{FF2B5EF4-FFF2-40B4-BE49-F238E27FC236}">
                    <a16:creationId xmlns:a16="http://schemas.microsoft.com/office/drawing/2014/main" id="{D1EDC3AF-CBCF-EA8D-4C7C-90188178241B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3348;p43">
                <a:extLst>
                  <a:ext uri="{FF2B5EF4-FFF2-40B4-BE49-F238E27FC236}">
                    <a16:creationId xmlns:a16="http://schemas.microsoft.com/office/drawing/2014/main" id="{18B4DFD8-5CED-4413-0F6D-19AAF648CA3D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3349;p43">
                <a:extLst>
                  <a:ext uri="{FF2B5EF4-FFF2-40B4-BE49-F238E27FC236}">
                    <a16:creationId xmlns:a16="http://schemas.microsoft.com/office/drawing/2014/main" id="{C86AF428-FAD9-27D7-87BF-489B132ADDF5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3350;p43">
                <a:extLst>
                  <a:ext uri="{FF2B5EF4-FFF2-40B4-BE49-F238E27FC236}">
                    <a16:creationId xmlns:a16="http://schemas.microsoft.com/office/drawing/2014/main" id="{8B8E654C-88E8-652B-305B-2192433C0048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3351;p43">
                <a:extLst>
                  <a:ext uri="{FF2B5EF4-FFF2-40B4-BE49-F238E27FC236}">
                    <a16:creationId xmlns:a16="http://schemas.microsoft.com/office/drawing/2014/main" id="{FFB7C91E-C7D6-7841-D910-618981919B3A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3352;p43">
                <a:extLst>
                  <a:ext uri="{FF2B5EF4-FFF2-40B4-BE49-F238E27FC236}">
                    <a16:creationId xmlns:a16="http://schemas.microsoft.com/office/drawing/2014/main" id="{C27DC7C1-5061-B6DA-B9CD-D4284A3D7EEF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3353;p43">
                <a:extLst>
                  <a:ext uri="{FF2B5EF4-FFF2-40B4-BE49-F238E27FC236}">
                    <a16:creationId xmlns:a16="http://schemas.microsoft.com/office/drawing/2014/main" id="{B0F47993-D8C9-02E8-E071-FE2584A8DA9F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3354;p43">
                <a:extLst>
                  <a:ext uri="{FF2B5EF4-FFF2-40B4-BE49-F238E27FC236}">
                    <a16:creationId xmlns:a16="http://schemas.microsoft.com/office/drawing/2014/main" id="{78D9E490-C32A-9697-5985-1FE0A06E05D5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3355;p43">
                <a:extLst>
                  <a:ext uri="{FF2B5EF4-FFF2-40B4-BE49-F238E27FC236}">
                    <a16:creationId xmlns:a16="http://schemas.microsoft.com/office/drawing/2014/main" id="{FF3F8723-5291-C42D-C7E4-0C0842226183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3356;p43">
                <a:extLst>
                  <a:ext uri="{FF2B5EF4-FFF2-40B4-BE49-F238E27FC236}">
                    <a16:creationId xmlns:a16="http://schemas.microsoft.com/office/drawing/2014/main" id="{81F863E0-FB2F-8DED-0C4C-3B2E27E6B315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3357;p43">
                <a:extLst>
                  <a:ext uri="{FF2B5EF4-FFF2-40B4-BE49-F238E27FC236}">
                    <a16:creationId xmlns:a16="http://schemas.microsoft.com/office/drawing/2014/main" id="{4CE7198E-883B-38A2-6CDB-281AFAB1F24C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3358;p43">
                <a:extLst>
                  <a:ext uri="{FF2B5EF4-FFF2-40B4-BE49-F238E27FC236}">
                    <a16:creationId xmlns:a16="http://schemas.microsoft.com/office/drawing/2014/main" id="{C5177A7F-A72D-7E96-958F-2494D058DFBD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3359;p43">
                <a:extLst>
                  <a:ext uri="{FF2B5EF4-FFF2-40B4-BE49-F238E27FC236}">
                    <a16:creationId xmlns:a16="http://schemas.microsoft.com/office/drawing/2014/main" id="{1C9DCED0-742C-F556-3CFA-C8F27D572F30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3360;p43">
                <a:extLst>
                  <a:ext uri="{FF2B5EF4-FFF2-40B4-BE49-F238E27FC236}">
                    <a16:creationId xmlns:a16="http://schemas.microsoft.com/office/drawing/2014/main" id="{3CF70FDC-C7FC-CD54-6758-D0C0D28146B8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3361;p43">
                <a:extLst>
                  <a:ext uri="{FF2B5EF4-FFF2-40B4-BE49-F238E27FC236}">
                    <a16:creationId xmlns:a16="http://schemas.microsoft.com/office/drawing/2014/main" id="{0C4EAAB4-594F-A22D-B9D2-22AA6056F8FF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3362;p43">
                <a:extLst>
                  <a:ext uri="{FF2B5EF4-FFF2-40B4-BE49-F238E27FC236}">
                    <a16:creationId xmlns:a16="http://schemas.microsoft.com/office/drawing/2014/main" id="{C3513670-50BC-79AD-C3DC-BF37846B40C7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3363;p43">
                <a:extLst>
                  <a:ext uri="{FF2B5EF4-FFF2-40B4-BE49-F238E27FC236}">
                    <a16:creationId xmlns:a16="http://schemas.microsoft.com/office/drawing/2014/main" id="{C4D44323-24F9-9418-6BBE-9AD64E5BA5F8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3364;p43">
                <a:extLst>
                  <a:ext uri="{FF2B5EF4-FFF2-40B4-BE49-F238E27FC236}">
                    <a16:creationId xmlns:a16="http://schemas.microsoft.com/office/drawing/2014/main" id="{7F75BB2C-93D9-9575-D7E6-4C5DA366A245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3365;p43">
                <a:extLst>
                  <a:ext uri="{FF2B5EF4-FFF2-40B4-BE49-F238E27FC236}">
                    <a16:creationId xmlns:a16="http://schemas.microsoft.com/office/drawing/2014/main" id="{17236B7C-99F5-5549-9AD1-6A09042AB04F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3366;p43">
                <a:extLst>
                  <a:ext uri="{FF2B5EF4-FFF2-40B4-BE49-F238E27FC236}">
                    <a16:creationId xmlns:a16="http://schemas.microsoft.com/office/drawing/2014/main" id="{7D46F8A5-8DD7-23F9-7508-D9E44350101D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3367;p43">
                <a:extLst>
                  <a:ext uri="{FF2B5EF4-FFF2-40B4-BE49-F238E27FC236}">
                    <a16:creationId xmlns:a16="http://schemas.microsoft.com/office/drawing/2014/main" id="{3649497B-D83C-4572-71CD-3577174196F7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3368;p43">
                <a:extLst>
                  <a:ext uri="{FF2B5EF4-FFF2-40B4-BE49-F238E27FC236}">
                    <a16:creationId xmlns:a16="http://schemas.microsoft.com/office/drawing/2014/main" id="{F319DB04-F62E-D95B-0E65-5DF06B51DFF3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3369;p43">
                <a:extLst>
                  <a:ext uri="{FF2B5EF4-FFF2-40B4-BE49-F238E27FC236}">
                    <a16:creationId xmlns:a16="http://schemas.microsoft.com/office/drawing/2014/main" id="{122D996A-4D06-0E58-C502-AEFC1EFF95A0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3370;p43">
                <a:extLst>
                  <a:ext uri="{FF2B5EF4-FFF2-40B4-BE49-F238E27FC236}">
                    <a16:creationId xmlns:a16="http://schemas.microsoft.com/office/drawing/2014/main" id="{09B5528F-0FFD-6876-712B-0C6004534C2E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3371;p43">
                <a:extLst>
                  <a:ext uri="{FF2B5EF4-FFF2-40B4-BE49-F238E27FC236}">
                    <a16:creationId xmlns:a16="http://schemas.microsoft.com/office/drawing/2014/main" id="{D47E8461-2B4E-3D5D-5955-6195990A44E3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3372;p43">
                <a:extLst>
                  <a:ext uri="{FF2B5EF4-FFF2-40B4-BE49-F238E27FC236}">
                    <a16:creationId xmlns:a16="http://schemas.microsoft.com/office/drawing/2014/main" id="{8FFAD462-8373-7AB4-81C0-15F9521DF493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3373;p43">
                <a:extLst>
                  <a:ext uri="{FF2B5EF4-FFF2-40B4-BE49-F238E27FC236}">
                    <a16:creationId xmlns:a16="http://schemas.microsoft.com/office/drawing/2014/main" id="{B1D6A6BF-BDC5-0CE4-DA1C-3BAE42E130BF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4" name="Google Shape;3374;p43">
                <a:extLst>
                  <a:ext uri="{FF2B5EF4-FFF2-40B4-BE49-F238E27FC236}">
                    <a16:creationId xmlns:a16="http://schemas.microsoft.com/office/drawing/2014/main" id="{FB58C34F-ED41-7854-C721-5A410DF769ED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3375;p43">
                <a:extLst>
                  <a:ext uri="{FF2B5EF4-FFF2-40B4-BE49-F238E27FC236}">
                    <a16:creationId xmlns:a16="http://schemas.microsoft.com/office/drawing/2014/main" id="{3B8B6F95-3CE7-B4F4-BC1A-2E26EA75B73C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3376;p43">
                <a:extLst>
                  <a:ext uri="{FF2B5EF4-FFF2-40B4-BE49-F238E27FC236}">
                    <a16:creationId xmlns:a16="http://schemas.microsoft.com/office/drawing/2014/main" id="{F4A083C4-1043-7E42-1B89-8DD8B7EC66AE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3377;p43">
                <a:extLst>
                  <a:ext uri="{FF2B5EF4-FFF2-40B4-BE49-F238E27FC236}">
                    <a16:creationId xmlns:a16="http://schemas.microsoft.com/office/drawing/2014/main" id="{6BEC4E12-B8DF-141F-F279-1CF1584E67B9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3378;p43">
                <a:extLst>
                  <a:ext uri="{FF2B5EF4-FFF2-40B4-BE49-F238E27FC236}">
                    <a16:creationId xmlns:a16="http://schemas.microsoft.com/office/drawing/2014/main" id="{1E0A0702-EFCB-E9BB-C3F7-6389AD7399A6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3379;p43">
                <a:extLst>
                  <a:ext uri="{FF2B5EF4-FFF2-40B4-BE49-F238E27FC236}">
                    <a16:creationId xmlns:a16="http://schemas.microsoft.com/office/drawing/2014/main" id="{7B310929-CFDA-FB74-E63A-FAF097D080CA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3380;p43">
                <a:extLst>
                  <a:ext uri="{FF2B5EF4-FFF2-40B4-BE49-F238E27FC236}">
                    <a16:creationId xmlns:a16="http://schemas.microsoft.com/office/drawing/2014/main" id="{2E447987-DC96-9222-5ABE-C8C5A488EEC2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3381;p43">
                <a:extLst>
                  <a:ext uri="{FF2B5EF4-FFF2-40B4-BE49-F238E27FC236}">
                    <a16:creationId xmlns:a16="http://schemas.microsoft.com/office/drawing/2014/main" id="{F44A9FD6-F747-80BE-7F21-7579161D640C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3382;p43">
                <a:extLst>
                  <a:ext uri="{FF2B5EF4-FFF2-40B4-BE49-F238E27FC236}">
                    <a16:creationId xmlns:a16="http://schemas.microsoft.com/office/drawing/2014/main" id="{C4B28BE9-81F6-968F-7BBC-38E4E87D4240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3" name="Google Shape;3383;p43">
                <a:extLst>
                  <a:ext uri="{FF2B5EF4-FFF2-40B4-BE49-F238E27FC236}">
                    <a16:creationId xmlns:a16="http://schemas.microsoft.com/office/drawing/2014/main" id="{25D24386-AC75-B683-2428-8C37241FEDBF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3384;p43">
                <a:extLst>
                  <a:ext uri="{FF2B5EF4-FFF2-40B4-BE49-F238E27FC236}">
                    <a16:creationId xmlns:a16="http://schemas.microsoft.com/office/drawing/2014/main" id="{51A61C6F-1FDD-CCA9-D9F2-F62A8540EEF6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3385;p43">
                <a:extLst>
                  <a:ext uri="{FF2B5EF4-FFF2-40B4-BE49-F238E27FC236}">
                    <a16:creationId xmlns:a16="http://schemas.microsoft.com/office/drawing/2014/main" id="{B05FD0CB-7304-04C2-53AD-B3B5F8F55C6F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3386;p43">
                <a:extLst>
                  <a:ext uri="{FF2B5EF4-FFF2-40B4-BE49-F238E27FC236}">
                    <a16:creationId xmlns:a16="http://schemas.microsoft.com/office/drawing/2014/main" id="{4CDE5608-65C7-A055-31A5-CED9C8013E6D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3387;p43">
                <a:extLst>
                  <a:ext uri="{FF2B5EF4-FFF2-40B4-BE49-F238E27FC236}">
                    <a16:creationId xmlns:a16="http://schemas.microsoft.com/office/drawing/2014/main" id="{967017E7-5313-E5E6-40E5-F104E0D52474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8" name="Google Shape;3388;p43">
                <a:extLst>
                  <a:ext uri="{FF2B5EF4-FFF2-40B4-BE49-F238E27FC236}">
                    <a16:creationId xmlns:a16="http://schemas.microsoft.com/office/drawing/2014/main" id="{921734A9-EEA5-F4D8-10A5-82848E260477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3389;p43">
                <a:extLst>
                  <a:ext uri="{FF2B5EF4-FFF2-40B4-BE49-F238E27FC236}">
                    <a16:creationId xmlns:a16="http://schemas.microsoft.com/office/drawing/2014/main" id="{8E0057B1-27C4-0411-3968-46517893033F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0" name="Google Shape;3390;p43">
                <a:extLst>
                  <a:ext uri="{FF2B5EF4-FFF2-40B4-BE49-F238E27FC236}">
                    <a16:creationId xmlns:a16="http://schemas.microsoft.com/office/drawing/2014/main" id="{4C175CB5-4705-06AA-0668-6FC2CFB6E4F8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3391;p43">
                <a:extLst>
                  <a:ext uri="{FF2B5EF4-FFF2-40B4-BE49-F238E27FC236}">
                    <a16:creationId xmlns:a16="http://schemas.microsoft.com/office/drawing/2014/main" id="{43906101-B934-D249-FDE8-F0625A19ACA4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3392;p43">
                <a:extLst>
                  <a:ext uri="{FF2B5EF4-FFF2-40B4-BE49-F238E27FC236}">
                    <a16:creationId xmlns:a16="http://schemas.microsoft.com/office/drawing/2014/main" id="{F45FA27D-EEAF-B3DC-00A3-E7B43FAC8939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3393;p43">
                <a:extLst>
                  <a:ext uri="{FF2B5EF4-FFF2-40B4-BE49-F238E27FC236}">
                    <a16:creationId xmlns:a16="http://schemas.microsoft.com/office/drawing/2014/main" id="{66F2D549-D6DA-0580-29F8-6B5938E3D14E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3394;p43">
                <a:extLst>
                  <a:ext uri="{FF2B5EF4-FFF2-40B4-BE49-F238E27FC236}">
                    <a16:creationId xmlns:a16="http://schemas.microsoft.com/office/drawing/2014/main" id="{FADA3C5F-588F-5ECD-9B06-3AE8CF546738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3395;p43">
                <a:extLst>
                  <a:ext uri="{FF2B5EF4-FFF2-40B4-BE49-F238E27FC236}">
                    <a16:creationId xmlns:a16="http://schemas.microsoft.com/office/drawing/2014/main" id="{013EA882-09FE-BF6B-AEE1-DAAA23008745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6" name="Google Shape;3396;p43">
                <a:extLst>
                  <a:ext uri="{FF2B5EF4-FFF2-40B4-BE49-F238E27FC236}">
                    <a16:creationId xmlns:a16="http://schemas.microsoft.com/office/drawing/2014/main" id="{E8A5A772-D1EF-55C5-CBAA-50484CDB063B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3397;p43">
                <a:extLst>
                  <a:ext uri="{FF2B5EF4-FFF2-40B4-BE49-F238E27FC236}">
                    <a16:creationId xmlns:a16="http://schemas.microsoft.com/office/drawing/2014/main" id="{1A583686-06E3-FCEF-A5C5-79473D274D8D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8" name="Google Shape;3398;p43">
                <a:extLst>
                  <a:ext uri="{FF2B5EF4-FFF2-40B4-BE49-F238E27FC236}">
                    <a16:creationId xmlns:a16="http://schemas.microsoft.com/office/drawing/2014/main" id="{CD922C24-A4B2-BCEA-8B71-656F970A986B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3399;p43">
                <a:extLst>
                  <a:ext uri="{FF2B5EF4-FFF2-40B4-BE49-F238E27FC236}">
                    <a16:creationId xmlns:a16="http://schemas.microsoft.com/office/drawing/2014/main" id="{9D7397D9-65DC-0223-32E7-EED76E233D6D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0" name="Google Shape;3400;p43">
                <a:extLst>
                  <a:ext uri="{FF2B5EF4-FFF2-40B4-BE49-F238E27FC236}">
                    <a16:creationId xmlns:a16="http://schemas.microsoft.com/office/drawing/2014/main" id="{60B5059F-19D7-1B64-9896-16FB287878B7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1" name="Google Shape;3401;p43">
                <a:extLst>
                  <a:ext uri="{FF2B5EF4-FFF2-40B4-BE49-F238E27FC236}">
                    <a16:creationId xmlns:a16="http://schemas.microsoft.com/office/drawing/2014/main" id="{CA22BFB1-0B6C-4ACC-8B33-B21267854764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2" name="Google Shape;3402;p43">
                <a:extLst>
                  <a:ext uri="{FF2B5EF4-FFF2-40B4-BE49-F238E27FC236}">
                    <a16:creationId xmlns:a16="http://schemas.microsoft.com/office/drawing/2014/main" id="{BA9710BC-402C-E399-7ADA-21AF2B971CF0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3" name="Google Shape;3403;p43">
                <a:extLst>
                  <a:ext uri="{FF2B5EF4-FFF2-40B4-BE49-F238E27FC236}">
                    <a16:creationId xmlns:a16="http://schemas.microsoft.com/office/drawing/2014/main" id="{B0109B43-9FF0-26FF-BE9C-DDBEF3AB17D0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4" name="Google Shape;3404;p43">
                <a:extLst>
                  <a:ext uri="{FF2B5EF4-FFF2-40B4-BE49-F238E27FC236}">
                    <a16:creationId xmlns:a16="http://schemas.microsoft.com/office/drawing/2014/main" id="{CCCB3AAF-6EE3-E4C3-4BB5-2F2792DC1942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5" name="Google Shape;3405;p43">
                <a:extLst>
                  <a:ext uri="{FF2B5EF4-FFF2-40B4-BE49-F238E27FC236}">
                    <a16:creationId xmlns:a16="http://schemas.microsoft.com/office/drawing/2014/main" id="{CD42070C-39A5-9398-EE88-B60DC2BB588A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6" name="Google Shape;3406;p43">
                <a:extLst>
                  <a:ext uri="{FF2B5EF4-FFF2-40B4-BE49-F238E27FC236}">
                    <a16:creationId xmlns:a16="http://schemas.microsoft.com/office/drawing/2014/main" id="{2675D6F3-3EC9-B613-02F3-615A98CD663B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7" name="Google Shape;3407;p43">
                <a:extLst>
                  <a:ext uri="{FF2B5EF4-FFF2-40B4-BE49-F238E27FC236}">
                    <a16:creationId xmlns:a16="http://schemas.microsoft.com/office/drawing/2014/main" id="{0B127A34-5E19-2907-6EC0-51DD359A17A8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8" name="Google Shape;3408;p43">
                <a:extLst>
                  <a:ext uri="{FF2B5EF4-FFF2-40B4-BE49-F238E27FC236}">
                    <a16:creationId xmlns:a16="http://schemas.microsoft.com/office/drawing/2014/main" id="{52F91B6F-2C54-0645-D6F4-9C76F05D5873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9" name="Google Shape;3409;p43">
                <a:extLst>
                  <a:ext uri="{FF2B5EF4-FFF2-40B4-BE49-F238E27FC236}">
                    <a16:creationId xmlns:a16="http://schemas.microsoft.com/office/drawing/2014/main" id="{299878C0-5E9E-1C7C-ED87-B9EBFCD22BB7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3410;p43">
                <a:extLst>
                  <a:ext uri="{FF2B5EF4-FFF2-40B4-BE49-F238E27FC236}">
                    <a16:creationId xmlns:a16="http://schemas.microsoft.com/office/drawing/2014/main" id="{809F8615-B651-A5BD-A168-51B3C4BE96C0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3411;p43">
                <a:extLst>
                  <a:ext uri="{FF2B5EF4-FFF2-40B4-BE49-F238E27FC236}">
                    <a16:creationId xmlns:a16="http://schemas.microsoft.com/office/drawing/2014/main" id="{E59C7900-9B39-6B03-FCFD-98C8C0E97FF2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" name="Google Shape;3412;p43">
                <a:extLst>
                  <a:ext uri="{FF2B5EF4-FFF2-40B4-BE49-F238E27FC236}">
                    <a16:creationId xmlns:a16="http://schemas.microsoft.com/office/drawing/2014/main" id="{8F139AD3-964D-B001-3838-E5F8E15A5C91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" name="Google Shape;3413;p43">
                <a:extLst>
                  <a:ext uri="{FF2B5EF4-FFF2-40B4-BE49-F238E27FC236}">
                    <a16:creationId xmlns:a16="http://schemas.microsoft.com/office/drawing/2014/main" id="{CB2CD90C-E46A-D82A-8851-2EA8F638FE40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3414;p43">
                <a:extLst>
                  <a:ext uri="{FF2B5EF4-FFF2-40B4-BE49-F238E27FC236}">
                    <a16:creationId xmlns:a16="http://schemas.microsoft.com/office/drawing/2014/main" id="{F483B8DB-0835-2AC7-1BEA-CEB4F82CD273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5" name="Google Shape;3415;p43">
                <a:extLst>
                  <a:ext uri="{FF2B5EF4-FFF2-40B4-BE49-F238E27FC236}">
                    <a16:creationId xmlns:a16="http://schemas.microsoft.com/office/drawing/2014/main" id="{528EF9A6-7D83-26AC-0883-FCC3C2424916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6" name="Google Shape;3416;p43">
                <a:extLst>
                  <a:ext uri="{FF2B5EF4-FFF2-40B4-BE49-F238E27FC236}">
                    <a16:creationId xmlns:a16="http://schemas.microsoft.com/office/drawing/2014/main" id="{17FDED72-30F4-27F6-5F0E-B2432E3FB8BF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" name="Google Shape;3417;p43">
                <a:extLst>
                  <a:ext uri="{FF2B5EF4-FFF2-40B4-BE49-F238E27FC236}">
                    <a16:creationId xmlns:a16="http://schemas.microsoft.com/office/drawing/2014/main" id="{FD39775B-7165-A36C-02B4-F6B8468B27D9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" name="Google Shape;3418;p43">
                <a:extLst>
                  <a:ext uri="{FF2B5EF4-FFF2-40B4-BE49-F238E27FC236}">
                    <a16:creationId xmlns:a16="http://schemas.microsoft.com/office/drawing/2014/main" id="{F088F9B4-34C0-C30A-EE95-3B4AF93DAC96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" name="Google Shape;3419;p43">
                <a:extLst>
                  <a:ext uri="{FF2B5EF4-FFF2-40B4-BE49-F238E27FC236}">
                    <a16:creationId xmlns:a16="http://schemas.microsoft.com/office/drawing/2014/main" id="{BFF0D4A6-3F74-9020-6F43-BB5F7F3057DC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" name="Google Shape;3420;p43">
                <a:extLst>
                  <a:ext uri="{FF2B5EF4-FFF2-40B4-BE49-F238E27FC236}">
                    <a16:creationId xmlns:a16="http://schemas.microsoft.com/office/drawing/2014/main" id="{859A5609-2F78-5199-5733-E140FB46EB54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" name="Google Shape;3421;p43">
                <a:extLst>
                  <a:ext uri="{FF2B5EF4-FFF2-40B4-BE49-F238E27FC236}">
                    <a16:creationId xmlns:a16="http://schemas.microsoft.com/office/drawing/2014/main" id="{DEF151E7-58C4-50F1-CD78-5587BB21A498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" name="Google Shape;3422;p43">
                <a:extLst>
                  <a:ext uri="{FF2B5EF4-FFF2-40B4-BE49-F238E27FC236}">
                    <a16:creationId xmlns:a16="http://schemas.microsoft.com/office/drawing/2014/main" id="{2D15BF81-A3A3-E213-3A21-C1E306D468C6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" name="Google Shape;3423;p43">
                <a:extLst>
                  <a:ext uri="{FF2B5EF4-FFF2-40B4-BE49-F238E27FC236}">
                    <a16:creationId xmlns:a16="http://schemas.microsoft.com/office/drawing/2014/main" id="{211CFE75-8A76-3C8E-7FBD-4533A04F7B88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" name="Google Shape;3424;p43">
                <a:extLst>
                  <a:ext uri="{FF2B5EF4-FFF2-40B4-BE49-F238E27FC236}">
                    <a16:creationId xmlns:a16="http://schemas.microsoft.com/office/drawing/2014/main" id="{185320EF-39F8-8C1E-7D27-885A57A5F5A6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" name="Google Shape;3425;p43">
                <a:extLst>
                  <a:ext uri="{FF2B5EF4-FFF2-40B4-BE49-F238E27FC236}">
                    <a16:creationId xmlns:a16="http://schemas.microsoft.com/office/drawing/2014/main" id="{53882989-D8DA-01A4-78CC-9FEA93491B18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" name="Google Shape;3426;p43">
                <a:extLst>
                  <a:ext uri="{FF2B5EF4-FFF2-40B4-BE49-F238E27FC236}">
                    <a16:creationId xmlns:a16="http://schemas.microsoft.com/office/drawing/2014/main" id="{DAD83ABC-39EF-90CA-B600-FE0D60C4B068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" name="Google Shape;3427;p43">
                <a:extLst>
                  <a:ext uri="{FF2B5EF4-FFF2-40B4-BE49-F238E27FC236}">
                    <a16:creationId xmlns:a16="http://schemas.microsoft.com/office/drawing/2014/main" id="{4D6F3489-EFDD-8525-AA23-DF9F874F9ABC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6" name="Google Shape;3428;p43">
              <a:extLst>
                <a:ext uri="{FF2B5EF4-FFF2-40B4-BE49-F238E27FC236}">
                  <a16:creationId xmlns:a16="http://schemas.microsoft.com/office/drawing/2014/main" id="{CA50CC8F-53EE-5F9D-C3E9-FD7C0AEE9DC7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" name="Google Shape;3429;p43">
              <a:extLst>
                <a:ext uri="{FF2B5EF4-FFF2-40B4-BE49-F238E27FC236}">
                  <a16:creationId xmlns:a16="http://schemas.microsoft.com/office/drawing/2014/main" id="{BA570845-448A-9B1E-6594-09E70A22FADD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8" name="Google Shape;3430;p43">
                <a:extLst>
                  <a:ext uri="{FF2B5EF4-FFF2-40B4-BE49-F238E27FC236}">
                    <a16:creationId xmlns:a16="http://schemas.microsoft.com/office/drawing/2014/main" id="{57FA2D2D-328F-ADB1-FFAF-F1F09B14CDC6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" name="Google Shape;3431;p43">
                <a:extLst>
                  <a:ext uri="{FF2B5EF4-FFF2-40B4-BE49-F238E27FC236}">
                    <a16:creationId xmlns:a16="http://schemas.microsoft.com/office/drawing/2014/main" id="{7ABD1738-418D-80CE-F1AF-1ED31EECCDAC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" name="Google Shape;3432;p43">
                <a:extLst>
                  <a:ext uri="{FF2B5EF4-FFF2-40B4-BE49-F238E27FC236}">
                    <a16:creationId xmlns:a16="http://schemas.microsoft.com/office/drawing/2014/main" id="{376D586A-B307-C591-E9BE-CD28498FBE4E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" name="Google Shape;3433;p43">
                <a:extLst>
                  <a:ext uri="{FF2B5EF4-FFF2-40B4-BE49-F238E27FC236}">
                    <a16:creationId xmlns:a16="http://schemas.microsoft.com/office/drawing/2014/main" id="{BFD4B866-FB05-71DC-72A9-024C773E45C8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" name="Google Shape;3434;p43">
                <a:extLst>
                  <a:ext uri="{FF2B5EF4-FFF2-40B4-BE49-F238E27FC236}">
                    <a16:creationId xmlns:a16="http://schemas.microsoft.com/office/drawing/2014/main" id="{A2353E4B-F67F-9C84-4CA6-B4FF06485AB3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" name="Google Shape;3435;p43">
                <a:extLst>
                  <a:ext uri="{FF2B5EF4-FFF2-40B4-BE49-F238E27FC236}">
                    <a16:creationId xmlns:a16="http://schemas.microsoft.com/office/drawing/2014/main" id="{AA3A36DC-A85B-0D34-0BE1-BEFF1C4EDE08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436;p43">
                <a:extLst>
                  <a:ext uri="{FF2B5EF4-FFF2-40B4-BE49-F238E27FC236}">
                    <a16:creationId xmlns:a16="http://schemas.microsoft.com/office/drawing/2014/main" id="{3F924B79-CB82-A61F-1B53-227AAF43BB7D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437;p43">
                <a:extLst>
                  <a:ext uri="{FF2B5EF4-FFF2-40B4-BE49-F238E27FC236}">
                    <a16:creationId xmlns:a16="http://schemas.microsoft.com/office/drawing/2014/main" id="{DBB18241-2489-35F3-7D40-AB5FED1D3729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438;p43">
                <a:extLst>
                  <a:ext uri="{FF2B5EF4-FFF2-40B4-BE49-F238E27FC236}">
                    <a16:creationId xmlns:a16="http://schemas.microsoft.com/office/drawing/2014/main" id="{2382CFB1-1B1C-982C-A9ED-D3C2DE56CAD2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" name="Google Shape;3439;p43">
                <a:extLst>
                  <a:ext uri="{FF2B5EF4-FFF2-40B4-BE49-F238E27FC236}">
                    <a16:creationId xmlns:a16="http://schemas.microsoft.com/office/drawing/2014/main" id="{99B98F88-7D72-5019-C6CF-E812FA7D28DB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3440;p43">
                <a:extLst>
                  <a:ext uri="{FF2B5EF4-FFF2-40B4-BE49-F238E27FC236}">
                    <a16:creationId xmlns:a16="http://schemas.microsoft.com/office/drawing/2014/main" id="{7C6487B6-672E-4F01-6B85-24834D011004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441;p43">
                <a:extLst>
                  <a:ext uri="{FF2B5EF4-FFF2-40B4-BE49-F238E27FC236}">
                    <a16:creationId xmlns:a16="http://schemas.microsoft.com/office/drawing/2014/main" id="{D4435CD4-4C97-442A-FCA1-1E21C29C0B1C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442;p43">
                <a:extLst>
                  <a:ext uri="{FF2B5EF4-FFF2-40B4-BE49-F238E27FC236}">
                    <a16:creationId xmlns:a16="http://schemas.microsoft.com/office/drawing/2014/main" id="{4388427E-56FD-2774-CC3D-B568FC9760ED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443;p43">
                <a:extLst>
                  <a:ext uri="{FF2B5EF4-FFF2-40B4-BE49-F238E27FC236}">
                    <a16:creationId xmlns:a16="http://schemas.microsoft.com/office/drawing/2014/main" id="{CAECF75B-6A38-6839-866E-5C6291CD90B9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444;p43">
                <a:extLst>
                  <a:ext uri="{FF2B5EF4-FFF2-40B4-BE49-F238E27FC236}">
                    <a16:creationId xmlns:a16="http://schemas.microsoft.com/office/drawing/2014/main" id="{C461861A-BB8B-0644-3C9F-E39C6AEA0AF4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445;p43">
                <a:extLst>
                  <a:ext uri="{FF2B5EF4-FFF2-40B4-BE49-F238E27FC236}">
                    <a16:creationId xmlns:a16="http://schemas.microsoft.com/office/drawing/2014/main" id="{2C838C6C-1FD3-13D9-E9E9-3FA2206FEA6F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446;p43">
                <a:extLst>
                  <a:ext uri="{FF2B5EF4-FFF2-40B4-BE49-F238E27FC236}">
                    <a16:creationId xmlns:a16="http://schemas.microsoft.com/office/drawing/2014/main" id="{07C42CD8-542F-9C3E-391C-B026A462F1B5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447;p43">
                <a:extLst>
                  <a:ext uri="{FF2B5EF4-FFF2-40B4-BE49-F238E27FC236}">
                    <a16:creationId xmlns:a16="http://schemas.microsoft.com/office/drawing/2014/main" id="{D2E68401-7999-8846-C3AC-6854920B36C1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448;p43">
                <a:extLst>
                  <a:ext uri="{FF2B5EF4-FFF2-40B4-BE49-F238E27FC236}">
                    <a16:creationId xmlns:a16="http://schemas.microsoft.com/office/drawing/2014/main" id="{925D916A-C83C-6274-93F7-A7DD0E19F1D2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449;p43">
                <a:extLst>
                  <a:ext uri="{FF2B5EF4-FFF2-40B4-BE49-F238E27FC236}">
                    <a16:creationId xmlns:a16="http://schemas.microsoft.com/office/drawing/2014/main" id="{1B04A449-88D3-11A7-882B-737F1C0F8DA5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3450;p43">
                <a:extLst>
                  <a:ext uri="{FF2B5EF4-FFF2-40B4-BE49-F238E27FC236}">
                    <a16:creationId xmlns:a16="http://schemas.microsoft.com/office/drawing/2014/main" id="{DFF1E81D-9B77-6DEF-ABF5-C7EA73833A82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451;p43">
                <a:extLst>
                  <a:ext uri="{FF2B5EF4-FFF2-40B4-BE49-F238E27FC236}">
                    <a16:creationId xmlns:a16="http://schemas.microsoft.com/office/drawing/2014/main" id="{24FF7FA5-48FB-4975-F860-EC75C86D6854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452;p43">
                <a:extLst>
                  <a:ext uri="{FF2B5EF4-FFF2-40B4-BE49-F238E27FC236}">
                    <a16:creationId xmlns:a16="http://schemas.microsoft.com/office/drawing/2014/main" id="{36DB3926-7921-8599-4F2D-40150AB72495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453;p43">
                <a:extLst>
                  <a:ext uri="{FF2B5EF4-FFF2-40B4-BE49-F238E27FC236}">
                    <a16:creationId xmlns:a16="http://schemas.microsoft.com/office/drawing/2014/main" id="{0DF335A2-242F-F955-69C4-9B0252829A06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3454;p43">
                <a:extLst>
                  <a:ext uri="{FF2B5EF4-FFF2-40B4-BE49-F238E27FC236}">
                    <a16:creationId xmlns:a16="http://schemas.microsoft.com/office/drawing/2014/main" id="{7F951C6A-3A6A-FAB4-A708-F68DA731ACA7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455;p43">
                <a:extLst>
                  <a:ext uri="{FF2B5EF4-FFF2-40B4-BE49-F238E27FC236}">
                    <a16:creationId xmlns:a16="http://schemas.microsoft.com/office/drawing/2014/main" id="{A6C9D558-55D6-04EB-9263-4313663B4155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456;p43">
                <a:extLst>
                  <a:ext uri="{FF2B5EF4-FFF2-40B4-BE49-F238E27FC236}">
                    <a16:creationId xmlns:a16="http://schemas.microsoft.com/office/drawing/2014/main" id="{EEC93F67-2BE9-D22B-F5CE-2E19D88824CA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457;p43">
                <a:extLst>
                  <a:ext uri="{FF2B5EF4-FFF2-40B4-BE49-F238E27FC236}">
                    <a16:creationId xmlns:a16="http://schemas.microsoft.com/office/drawing/2014/main" id="{5BB9C669-78F9-13BD-9A48-7F774B8E137E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458;p43">
                <a:extLst>
                  <a:ext uri="{FF2B5EF4-FFF2-40B4-BE49-F238E27FC236}">
                    <a16:creationId xmlns:a16="http://schemas.microsoft.com/office/drawing/2014/main" id="{1AD22B7E-C7CB-5300-F855-A2A70D31CE8B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459;p43">
                <a:extLst>
                  <a:ext uri="{FF2B5EF4-FFF2-40B4-BE49-F238E27FC236}">
                    <a16:creationId xmlns:a16="http://schemas.microsoft.com/office/drawing/2014/main" id="{A8D505D1-DCEA-2025-CA14-4303FD1A59E5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460;p43">
                <a:extLst>
                  <a:ext uri="{FF2B5EF4-FFF2-40B4-BE49-F238E27FC236}">
                    <a16:creationId xmlns:a16="http://schemas.microsoft.com/office/drawing/2014/main" id="{EF13B119-7E1D-5B4C-972F-89044D2A0A88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461;p43">
                <a:extLst>
                  <a:ext uri="{FF2B5EF4-FFF2-40B4-BE49-F238E27FC236}">
                    <a16:creationId xmlns:a16="http://schemas.microsoft.com/office/drawing/2014/main" id="{6D32A2B4-17AB-F559-A925-44B157BD4B63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462;p43">
                <a:extLst>
                  <a:ext uri="{FF2B5EF4-FFF2-40B4-BE49-F238E27FC236}">
                    <a16:creationId xmlns:a16="http://schemas.microsoft.com/office/drawing/2014/main" id="{28FF7321-4292-39C6-F4BB-71708B92C3D9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463;p43">
                <a:extLst>
                  <a:ext uri="{FF2B5EF4-FFF2-40B4-BE49-F238E27FC236}">
                    <a16:creationId xmlns:a16="http://schemas.microsoft.com/office/drawing/2014/main" id="{1C65B49C-C893-102B-152C-0FD86113E4E4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464;p43">
                <a:extLst>
                  <a:ext uri="{FF2B5EF4-FFF2-40B4-BE49-F238E27FC236}">
                    <a16:creationId xmlns:a16="http://schemas.microsoft.com/office/drawing/2014/main" id="{6F52998C-E397-A89D-9D97-2EC7C6601E55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465;p43">
                <a:extLst>
                  <a:ext uri="{FF2B5EF4-FFF2-40B4-BE49-F238E27FC236}">
                    <a16:creationId xmlns:a16="http://schemas.microsoft.com/office/drawing/2014/main" id="{BFA381CD-3FA8-396A-BD7F-990DABBDF3DB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318" name="Прямоугольник 317">
            <a:extLst>
              <a:ext uri="{FF2B5EF4-FFF2-40B4-BE49-F238E27FC236}">
                <a16:creationId xmlns:a16="http://schemas.microsoft.com/office/drawing/2014/main" id="{0C718C43-9D95-0DBE-09C1-7AB58E84832C}"/>
              </a:ext>
            </a:extLst>
          </p:cNvPr>
          <p:cNvSpPr/>
          <p:nvPr/>
        </p:nvSpPr>
        <p:spPr>
          <a:xfrm>
            <a:off x="6331470" y="974437"/>
            <a:ext cx="5081768" cy="293321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20" name="Рисунок 319">
            <a:extLst>
              <a:ext uri="{FF2B5EF4-FFF2-40B4-BE49-F238E27FC236}">
                <a16:creationId xmlns:a16="http://schemas.microsoft.com/office/drawing/2014/main" id="{BC7E2582-8FA4-A039-CBF5-118F93D1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4" y="2323543"/>
            <a:ext cx="5849971" cy="415578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56" name="Прямоугольник 655">
            <a:extLst>
              <a:ext uri="{FF2B5EF4-FFF2-40B4-BE49-F238E27FC236}">
                <a16:creationId xmlns:a16="http://schemas.microsoft.com/office/drawing/2014/main" id="{56567688-7B2E-543B-B94A-1293D6222480}"/>
              </a:ext>
            </a:extLst>
          </p:cNvPr>
          <p:cNvSpPr/>
          <p:nvPr/>
        </p:nvSpPr>
        <p:spPr>
          <a:xfrm>
            <a:off x="6448516" y="1637271"/>
            <a:ext cx="47671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Для выбора группы по рекомендованному направлению в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датасет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были добавлены данные по геолокации пользователей.</a:t>
            </a:r>
          </a:p>
          <a:p>
            <a:pPr algn="just"/>
            <a:endParaRPr lang="ru-RU" dirty="0">
              <a:solidFill>
                <a:schemeClr val="bg2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Таким образом пользователю в первую очередь предлагаются группы, которые находятся ближе всего к юзеру.</a:t>
            </a:r>
          </a:p>
        </p:txBody>
      </p:sp>
      <p:sp>
        <p:nvSpPr>
          <p:cNvPr id="658" name="Прямоугольник 657">
            <a:extLst>
              <a:ext uri="{FF2B5EF4-FFF2-40B4-BE49-F238E27FC236}">
                <a16:creationId xmlns:a16="http://schemas.microsoft.com/office/drawing/2014/main" id="{94753D17-222E-4F0A-025F-E9C5D384DEA5}"/>
              </a:ext>
            </a:extLst>
          </p:cNvPr>
          <p:cNvSpPr/>
          <p:nvPr/>
        </p:nvSpPr>
        <p:spPr>
          <a:xfrm>
            <a:off x="6276624" y="1110450"/>
            <a:ext cx="4639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Учет геолокации</a:t>
            </a:r>
            <a:endParaRPr lang="en-US" sz="2400" b="1" dirty="0">
              <a:solidFill>
                <a:schemeClr val="bg2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7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BDD3E7-E556-96E9-3D62-8F5422F0F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81C9EB7-4D66-98E5-57A4-4C365DD2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Дашборд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5CBD1F-69C9-BFD8-97DA-26D0EAAF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28" y="909092"/>
            <a:ext cx="9304054" cy="444855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4D72FF-9510-6A93-3515-57EECA0629AF}"/>
              </a:ext>
            </a:extLst>
          </p:cNvPr>
          <p:cNvSpPr/>
          <p:nvPr/>
        </p:nvSpPr>
        <p:spPr>
          <a:xfrm>
            <a:off x="1418068" y="5525998"/>
            <a:ext cx="9335160" cy="10841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2C9A110-BBCA-7378-3286-98DF3E40C31B}"/>
              </a:ext>
            </a:extLst>
          </p:cNvPr>
          <p:cNvSpPr/>
          <p:nvPr/>
        </p:nvSpPr>
        <p:spPr>
          <a:xfrm>
            <a:off x="1415500" y="5591191"/>
            <a:ext cx="9050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Для демонстрации работы модели был разработан интерактивный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дашборд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u-RU" dirty="0">
              <a:solidFill>
                <a:schemeClr val="bg2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На вкладке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“EDA”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находится аналитика пользователей и групп</a:t>
            </a:r>
          </a:p>
          <a:p>
            <a:pPr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На вкладке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“recommend”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находятся рекомендации для пользователей.</a:t>
            </a:r>
          </a:p>
        </p:txBody>
      </p:sp>
      <p:grpSp>
        <p:nvGrpSpPr>
          <p:cNvPr id="11" name="Google Shape;1718;p43">
            <a:extLst>
              <a:ext uri="{FF2B5EF4-FFF2-40B4-BE49-F238E27FC236}">
                <a16:creationId xmlns:a16="http://schemas.microsoft.com/office/drawing/2014/main" id="{44926024-5946-EBFA-6D2B-82C6DC3ECEC2}"/>
              </a:ext>
            </a:extLst>
          </p:cNvPr>
          <p:cNvGrpSpPr/>
          <p:nvPr/>
        </p:nvGrpSpPr>
        <p:grpSpPr>
          <a:xfrm>
            <a:off x="418190" y="1638529"/>
            <a:ext cx="813617" cy="752604"/>
            <a:chOff x="2431875" y="700600"/>
            <a:chExt cx="264700" cy="244850"/>
          </a:xfrm>
        </p:grpSpPr>
        <p:sp>
          <p:nvSpPr>
            <p:cNvPr id="12" name="Google Shape;1719;p43">
              <a:extLst>
                <a:ext uri="{FF2B5EF4-FFF2-40B4-BE49-F238E27FC236}">
                  <a16:creationId xmlns:a16="http://schemas.microsoft.com/office/drawing/2014/main" id="{D4C70F3D-E6F9-67EA-715F-189364044738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720;p43">
              <a:extLst>
                <a:ext uri="{FF2B5EF4-FFF2-40B4-BE49-F238E27FC236}">
                  <a16:creationId xmlns:a16="http://schemas.microsoft.com/office/drawing/2014/main" id="{68C3847A-6F72-3E1B-B341-7A26954E7EA5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721;p43">
              <a:extLst>
                <a:ext uri="{FF2B5EF4-FFF2-40B4-BE49-F238E27FC236}">
                  <a16:creationId xmlns:a16="http://schemas.microsoft.com/office/drawing/2014/main" id="{F5CD1918-C4C0-C1F2-F86D-E2BC4577A634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722;p43">
              <a:extLst>
                <a:ext uri="{FF2B5EF4-FFF2-40B4-BE49-F238E27FC236}">
                  <a16:creationId xmlns:a16="http://schemas.microsoft.com/office/drawing/2014/main" id="{64F26A92-02C5-5998-BCDD-98EB7E77447D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723;p43">
              <a:extLst>
                <a:ext uri="{FF2B5EF4-FFF2-40B4-BE49-F238E27FC236}">
                  <a16:creationId xmlns:a16="http://schemas.microsoft.com/office/drawing/2014/main" id="{683D9C79-3919-ABD9-1D48-46006841E242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724;p43">
              <a:extLst>
                <a:ext uri="{FF2B5EF4-FFF2-40B4-BE49-F238E27FC236}">
                  <a16:creationId xmlns:a16="http://schemas.microsoft.com/office/drawing/2014/main" id="{9F8370E5-D653-ADAB-F322-6B4C7E53B063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725;p43">
              <a:extLst>
                <a:ext uri="{FF2B5EF4-FFF2-40B4-BE49-F238E27FC236}">
                  <a16:creationId xmlns:a16="http://schemas.microsoft.com/office/drawing/2014/main" id="{C8B3D3DE-D686-FAB3-D7A9-23F6773D68CF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726;p43">
              <a:extLst>
                <a:ext uri="{FF2B5EF4-FFF2-40B4-BE49-F238E27FC236}">
                  <a16:creationId xmlns:a16="http://schemas.microsoft.com/office/drawing/2014/main" id="{37CCFE3B-A7C8-1B78-2909-DE45B9DCC06A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727;p43">
              <a:extLst>
                <a:ext uri="{FF2B5EF4-FFF2-40B4-BE49-F238E27FC236}">
                  <a16:creationId xmlns:a16="http://schemas.microsoft.com/office/drawing/2014/main" id="{933E8FB4-70E8-CCB6-7DEB-D6A64D02BB1A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728;p43">
              <a:extLst>
                <a:ext uri="{FF2B5EF4-FFF2-40B4-BE49-F238E27FC236}">
                  <a16:creationId xmlns:a16="http://schemas.microsoft.com/office/drawing/2014/main" id="{901543C2-A49E-014B-B09C-F34194FBA69F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729;p43">
              <a:extLst>
                <a:ext uri="{FF2B5EF4-FFF2-40B4-BE49-F238E27FC236}">
                  <a16:creationId xmlns:a16="http://schemas.microsoft.com/office/drawing/2014/main" id="{A133EB66-1DF9-EE1E-CD11-227FB179CE63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730;p43">
              <a:extLst>
                <a:ext uri="{FF2B5EF4-FFF2-40B4-BE49-F238E27FC236}">
                  <a16:creationId xmlns:a16="http://schemas.microsoft.com/office/drawing/2014/main" id="{038EECD6-3E00-024F-183E-86D7542A7223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731;p43">
              <a:extLst>
                <a:ext uri="{FF2B5EF4-FFF2-40B4-BE49-F238E27FC236}">
                  <a16:creationId xmlns:a16="http://schemas.microsoft.com/office/drawing/2014/main" id="{C37DEA58-52AC-C0D7-F1E7-9AEF2147E706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" name="Google Shape;1814;p43">
            <a:extLst>
              <a:ext uri="{FF2B5EF4-FFF2-40B4-BE49-F238E27FC236}">
                <a16:creationId xmlns:a16="http://schemas.microsoft.com/office/drawing/2014/main" id="{E84F635C-2564-3070-3D33-F4593695795F}"/>
              </a:ext>
            </a:extLst>
          </p:cNvPr>
          <p:cNvGrpSpPr/>
          <p:nvPr/>
        </p:nvGrpSpPr>
        <p:grpSpPr>
          <a:xfrm>
            <a:off x="214731" y="2450581"/>
            <a:ext cx="683051" cy="575445"/>
            <a:chOff x="2577764" y="2194918"/>
            <a:chExt cx="422855" cy="356269"/>
          </a:xfrm>
        </p:grpSpPr>
        <p:grpSp>
          <p:nvGrpSpPr>
            <p:cNvPr id="26" name="Google Shape;1815;p43">
              <a:extLst>
                <a:ext uri="{FF2B5EF4-FFF2-40B4-BE49-F238E27FC236}">
                  <a16:creationId xmlns:a16="http://schemas.microsoft.com/office/drawing/2014/main" id="{6B46B350-D877-48EE-A2B7-16E5DA4E5344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36" name="Google Shape;1816;p43">
                <a:extLst>
                  <a:ext uri="{FF2B5EF4-FFF2-40B4-BE49-F238E27FC236}">
                    <a16:creationId xmlns:a16="http://schemas.microsoft.com/office/drawing/2014/main" id="{BD0BB8C3-C2CE-E75B-C838-9336D35FD58D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817;p43">
                <a:extLst>
                  <a:ext uri="{FF2B5EF4-FFF2-40B4-BE49-F238E27FC236}">
                    <a16:creationId xmlns:a16="http://schemas.microsoft.com/office/drawing/2014/main" id="{0DD17724-C45B-608B-C539-EDA44937BABA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" name="Google Shape;1818;p43">
              <a:extLst>
                <a:ext uri="{FF2B5EF4-FFF2-40B4-BE49-F238E27FC236}">
                  <a16:creationId xmlns:a16="http://schemas.microsoft.com/office/drawing/2014/main" id="{F371DFF3-F1DB-C064-6578-D65F02AE1F53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34" name="Google Shape;1819;p43">
                <a:extLst>
                  <a:ext uri="{FF2B5EF4-FFF2-40B4-BE49-F238E27FC236}">
                    <a16:creationId xmlns:a16="http://schemas.microsoft.com/office/drawing/2014/main" id="{89A522EC-EE62-634A-CE8C-A5EABBB2CBD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820;p43">
                <a:extLst>
                  <a:ext uri="{FF2B5EF4-FFF2-40B4-BE49-F238E27FC236}">
                    <a16:creationId xmlns:a16="http://schemas.microsoft.com/office/drawing/2014/main" id="{157D7442-4CA3-D9B7-A8C0-9BA56C7F6336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" name="Google Shape;1821;p43">
              <a:extLst>
                <a:ext uri="{FF2B5EF4-FFF2-40B4-BE49-F238E27FC236}">
                  <a16:creationId xmlns:a16="http://schemas.microsoft.com/office/drawing/2014/main" id="{860A69F9-1147-B160-D2BF-0AC608B65050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32" name="Google Shape;1822;p43">
                <a:extLst>
                  <a:ext uri="{FF2B5EF4-FFF2-40B4-BE49-F238E27FC236}">
                    <a16:creationId xmlns:a16="http://schemas.microsoft.com/office/drawing/2014/main" id="{B9C5A982-0C46-5DED-E4F3-1D4D4ECDD5EB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823;p43">
                <a:extLst>
                  <a:ext uri="{FF2B5EF4-FFF2-40B4-BE49-F238E27FC236}">
                    <a16:creationId xmlns:a16="http://schemas.microsoft.com/office/drawing/2014/main" id="{A7F53C87-0DFC-D802-5E92-7323DBD4769D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1824;p43">
              <a:extLst>
                <a:ext uri="{FF2B5EF4-FFF2-40B4-BE49-F238E27FC236}">
                  <a16:creationId xmlns:a16="http://schemas.microsoft.com/office/drawing/2014/main" id="{177E0770-0261-DF64-027E-FA6A7FF9991D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30" name="Google Shape;1825;p43">
                <a:extLst>
                  <a:ext uri="{FF2B5EF4-FFF2-40B4-BE49-F238E27FC236}">
                    <a16:creationId xmlns:a16="http://schemas.microsoft.com/office/drawing/2014/main" id="{8F0D0875-D184-2818-F2A1-D8B26D901E8B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826;p43">
                <a:extLst>
                  <a:ext uri="{FF2B5EF4-FFF2-40B4-BE49-F238E27FC236}">
                    <a16:creationId xmlns:a16="http://schemas.microsoft.com/office/drawing/2014/main" id="{C135E36C-5DAD-7F88-4D1C-FD6BBE0A3C68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8" name="Google Shape;1827;p43">
            <a:extLst>
              <a:ext uri="{FF2B5EF4-FFF2-40B4-BE49-F238E27FC236}">
                <a16:creationId xmlns:a16="http://schemas.microsoft.com/office/drawing/2014/main" id="{868C9135-4FFC-F62E-FDC3-2227BAF3C5C3}"/>
              </a:ext>
            </a:extLst>
          </p:cNvPr>
          <p:cNvGrpSpPr/>
          <p:nvPr/>
        </p:nvGrpSpPr>
        <p:grpSpPr>
          <a:xfrm>
            <a:off x="348641" y="3025919"/>
            <a:ext cx="775099" cy="474860"/>
            <a:chOff x="1293855" y="3668534"/>
            <a:chExt cx="896137" cy="548930"/>
          </a:xfrm>
        </p:grpSpPr>
        <p:grpSp>
          <p:nvGrpSpPr>
            <p:cNvPr id="39" name="Google Shape;1828;p43">
              <a:extLst>
                <a:ext uri="{FF2B5EF4-FFF2-40B4-BE49-F238E27FC236}">
                  <a16:creationId xmlns:a16="http://schemas.microsoft.com/office/drawing/2014/main" id="{F374AEA1-32D9-79EE-A89B-1C2F66003844}"/>
                </a:ext>
              </a:extLst>
            </p:cNvPr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76" name="Google Shape;1829;p43">
                <a:extLst>
                  <a:ext uri="{FF2B5EF4-FFF2-40B4-BE49-F238E27FC236}">
                    <a16:creationId xmlns:a16="http://schemas.microsoft.com/office/drawing/2014/main" id="{43070C2B-67AF-5FFB-44D2-7837F1CDA1DA}"/>
                  </a:ext>
                </a:extLst>
              </p:cNvPr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1830;p43">
                <a:extLst>
                  <a:ext uri="{FF2B5EF4-FFF2-40B4-BE49-F238E27FC236}">
                    <a16:creationId xmlns:a16="http://schemas.microsoft.com/office/drawing/2014/main" id="{0E2EE158-9058-98F2-9D24-4E8DDB49BE5B}"/>
                  </a:ext>
                </a:extLst>
              </p:cNvPr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1831;p43">
                <a:extLst>
                  <a:ext uri="{FF2B5EF4-FFF2-40B4-BE49-F238E27FC236}">
                    <a16:creationId xmlns:a16="http://schemas.microsoft.com/office/drawing/2014/main" id="{081EAB34-621D-CD48-0ACF-6CA35A20D94C}"/>
                  </a:ext>
                </a:extLst>
              </p:cNvPr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" name="Google Shape;1832;p43">
              <a:extLst>
                <a:ext uri="{FF2B5EF4-FFF2-40B4-BE49-F238E27FC236}">
                  <a16:creationId xmlns:a16="http://schemas.microsoft.com/office/drawing/2014/main" id="{313185DA-0F03-A525-39B7-BB2F694D0550}"/>
                </a:ext>
              </a:extLst>
            </p:cNvPr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73" name="Google Shape;1833;p43">
                <a:extLst>
                  <a:ext uri="{FF2B5EF4-FFF2-40B4-BE49-F238E27FC236}">
                    <a16:creationId xmlns:a16="http://schemas.microsoft.com/office/drawing/2014/main" id="{86800AD1-084E-8BD2-B4FE-FF198F889682}"/>
                  </a:ext>
                </a:extLst>
              </p:cNvPr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834;p43">
                <a:extLst>
                  <a:ext uri="{FF2B5EF4-FFF2-40B4-BE49-F238E27FC236}">
                    <a16:creationId xmlns:a16="http://schemas.microsoft.com/office/drawing/2014/main" id="{76EFA0CC-4BD9-F3FE-5DE0-FB233029F717}"/>
                  </a:ext>
                </a:extLst>
              </p:cNvPr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1835;p43">
                <a:extLst>
                  <a:ext uri="{FF2B5EF4-FFF2-40B4-BE49-F238E27FC236}">
                    <a16:creationId xmlns:a16="http://schemas.microsoft.com/office/drawing/2014/main" id="{54907A68-DE44-3EBB-8648-C7C8A6441371}"/>
                  </a:ext>
                </a:extLst>
              </p:cNvPr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1" name="Google Shape;1836;p43">
              <a:extLst>
                <a:ext uri="{FF2B5EF4-FFF2-40B4-BE49-F238E27FC236}">
                  <a16:creationId xmlns:a16="http://schemas.microsoft.com/office/drawing/2014/main" id="{4084A7BD-1E5F-1914-0CE4-FCC21A9BA2AB}"/>
                </a:ext>
              </a:extLst>
            </p:cNvPr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70" name="Google Shape;1837;p43">
                <a:extLst>
                  <a:ext uri="{FF2B5EF4-FFF2-40B4-BE49-F238E27FC236}">
                    <a16:creationId xmlns:a16="http://schemas.microsoft.com/office/drawing/2014/main" id="{CB751DAC-C543-D4FB-8515-E953A471759C}"/>
                  </a:ext>
                </a:extLst>
              </p:cNvPr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1838;p43">
                <a:extLst>
                  <a:ext uri="{FF2B5EF4-FFF2-40B4-BE49-F238E27FC236}">
                    <a16:creationId xmlns:a16="http://schemas.microsoft.com/office/drawing/2014/main" id="{0C6613B8-3F7F-FAE1-1BA3-83D0776219AF}"/>
                  </a:ext>
                </a:extLst>
              </p:cNvPr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839;p43">
                <a:extLst>
                  <a:ext uri="{FF2B5EF4-FFF2-40B4-BE49-F238E27FC236}">
                    <a16:creationId xmlns:a16="http://schemas.microsoft.com/office/drawing/2014/main" id="{DB87C9D3-3F05-CD43-ACC7-2CB064D3753D}"/>
                  </a:ext>
                </a:extLst>
              </p:cNvPr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2" name="Google Shape;1840;p43">
              <a:extLst>
                <a:ext uri="{FF2B5EF4-FFF2-40B4-BE49-F238E27FC236}">
                  <a16:creationId xmlns:a16="http://schemas.microsoft.com/office/drawing/2014/main" id="{CF6C36E8-FABD-E5C7-08B4-65CFA67F75D3}"/>
                </a:ext>
              </a:extLst>
            </p:cNvPr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67" name="Google Shape;1841;p43">
                <a:extLst>
                  <a:ext uri="{FF2B5EF4-FFF2-40B4-BE49-F238E27FC236}">
                    <a16:creationId xmlns:a16="http://schemas.microsoft.com/office/drawing/2014/main" id="{5AEE7F7D-9AFD-7617-B518-6DAD3335A9AE}"/>
                  </a:ext>
                </a:extLst>
              </p:cNvPr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1842;p43">
                <a:extLst>
                  <a:ext uri="{FF2B5EF4-FFF2-40B4-BE49-F238E27FC236}">
                    <a16:creationId xmlns:a16="http://schemas.microsoft.com/office/drawing/2014/main" id="{75F5E9C4-04C5-9EBB-BC1F-F748DB89D0EA}"/>
                  </a:ext>
                </a:extLst>
              </p:cNvPr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1843;p43">
                <a:extLst>
                  <a:ext uri="{FF2B5EF4-FFF2-40B4-BE49-F238E27FC236}">
                    <a16:creationId xmlns:a16="http://schemas.microsoft.com/office/drawing/2014/main" id="{A84BDEC7-E9F4-28E1-8FF2-83FE321BCD14}"/>
                  </a:ext>
                </a:extLst>
              </p:cNvPr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3" name="Google Shape;1844;p43">
              <a:extLst>
                <a:ext uri="{FF2B5EF4-FFF2-40B4-BE49-F238E27FC236}">
                  <a16:creationId xmlns:a16="http://schemas.microsoft.com/office/drawing/2014/main" id="{AED5A324-612A-6D19-065E-634E749EE6CB}"/>
                </a:ext>
              </a:extLst>
            </p:cNvPr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64" name="Google Shape;1845;p43">
                <a:extLst>
                  <a:ext uri="{FF2B5EF4-FFF2-40B4-BE49-F238E27FC236}">
                    <a16:creationId xmlns:a16="http://schemas.microsoft.com/office/drawing/2014/main" id="{142D4886-0345-D881-AD9A-6EC790FD956F}"/>
                  </a:ext>
                </a:extLst>
              </p:cNvPr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1846;p43">
                <a:extLst>
                  <a:ext uri="{FF2B5EF4-FFF2-40B4-BE49-F238E27FC236}">
                    <a16:creationId xmlns:a16="http://schemas.microsoft.com/office/drawing/2014/main" id="{DF544641-8B87-CD5D-4986-B6A3A47089D1}"/>
                  </a:ext>
                </a:extLst>
              </p:cNvPr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1847;p43">
                <a:extLst>
                  <a:ext uri="{FF2B5EF4-FFF2-40B4-BE49-F238E27FC236}">
                    <a16:creationId xmlns:a16="http://schemas.microsoft.com/office/drawing/2014/main" id="{7D084863-ECF0-E2E1-2175-CC767F0DC8ED}"/>
                  </a:ext>
                </a:extLst>
              </p:cNvPr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4" name="Google Shape;1848;p43">
              <a:extLst>
                <a:ext uri="{FF2B5EF4-FFF2-40B4-BE49-F238E27FC236}">
                  <a16:creationId xmlns:a16="http://schemas.microsoft.com/office/drawing/2014/main" id="{7708E32D-D7C0-5FFF-2451-A06346424E08}"/>
                </a:ext>
              </a:extLst>
            </p:cNvPr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61" name="Google Shape;1849;p43">
                <a:extLst>
                  <a:ext uri="{FF2B5EF4-FFF2-40B4-BE49-F238E27FC236}">
                    <a16:creationId xmlns:a16="http://schemas.microsoft.com/office/drawing/2014/main" id="{88E7145F-9EF0-4C15-4897-9A29853D3837}"/>
                  </a:ext>
                </a:extLst>
              </p:cNvPr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1850;p43">
                <a:extLst>
                  <a:ext uri="{FF2B5EF4-FFF2-40B4-BE49-F238E27FC236}">
                    <a16:creationId xmlns:a16="http://schemas.microsoft.com/office/drawing/2014/main" id="{5BA14939-263F-10AE-FD15-8BED7DE79F59}"/>
                  </a:ext>
                </a:extLst>
              </p:cNvPr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1851;p43">
                <a:extLst>
                  <a:ext uri="{FF2B5EF4-FFF2-40B4-BE49-F238E27FC236}">
                    <a16:creationId xmlns:a16="http://schemas.microsoft.com/office/drawing/2014/main" id="{880C77A2-3187-1BF9-BA16-069B2772620D}"/>
                  </a:ext>
                </a:extLst>
              </p:cNvPr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5" name="Google Shape;1852;p43">
              <a:extLst>
                <a:ext uri="{FF2B5EF4-FFF2-40B4-BE49-F238E27FC236}">
                  <a16:creationId xmlns:a16="http://schemas.microsoft.com/office/drawing/2014/main" id="{B5FC3B35-A3CE-3396-E040-C7A5EB3FF612}"/>
                </a:ext>
              </a:extLst>
            </p:cNvPr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58" name="Google Shape;1853;p43">
                <a:extLst>
                  <a:ext uri="{FF2B5EF4-FFF2-40B4-BE49-F238E27FC236}">
                    <a16:creationId xmlns:a16="http://schemas.microsoft.com/office/drawing/2014/main" id="{64768493-A797-0D27-C527-44EBA301F53C}"/>
                  </a:ext>
                </a:extLst>
              </p:cNvPr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854;p43">
                <a:extLst>
                  <a:ext uri="{FF2B5EF4-FFF2-40B4-BE49-F238E27FC236}">
                    <a16:creationId xmlns:a16="http://schemas.microsoft.com/office/drawing/2014/main" id="{91CD3C0A-52A6-27B9-6981-858A3F9E3ECB}"/>
                  </a:ext>
                </a:extLst>
              </p:cNvPr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1855;p43">
                <a:extLst>
                  <a:ext uri="{FF2B5EF4-FFF2-40B4-BE49-F238E27FC236}">
                    <a16:creationId xmlns:a16="http://schemas.microsoft.com/office/drawing/2014/main" id="{70872274-193C-199B-9E2C-0E49CEB6927C}"/>
                  </a:ext>
                </a:extLst>
              </p:cNvPr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6" name="Google Shape;1856;p43">
              <a:extLst>
                <a:ext uri="{FF2B5EF4-FFF2-40B4-BE49-F238E27FC236}">
                  <a16:creationId xmlns:a16="http://schemas.microsoft.com/office/drawing/2014/main" id="{28EDEC52-B5F3-D666-76FA-77964DA84950}"/>
                </a:ext>
              </a:extLst>
            </p:cNvPr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55" name="Google Shape;1857;p43">
                <a:extLst>
                  <a:ext uri="{FF2B5EF4-FFF2-40B4-BE49-F238E27FC236}">
                    <a16:creationId xmlns:a16="http://schemas.microsoft.com/office/drawing/2014/main" id="{E2731734-891C-6DBD-CD5A-1156CC516D0D}"/>
                  </a:ext>
                </a:extLst>
              </p:cNvPr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858;p43">
                <a:extLst>
                  <a:ext uri="{FF2B5EF4-FFF2-40B4-BE49-F238E27FC236}">
                    <a16:creationId xmlns:a16="http://schemas.microsoft.com/office/drawing/2014/main" id="{CACD7E02-E1F5-9CF3-7961-824D9848BEF8}"/>
                  </a:ext>
                </a:extLst>
              </p:cNvPr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859;p43">
                <a:extLst>
                  <a:ext uri="{FF2B5EF4-FFF2-40B4-BE49-F238E27FC236}">
                    <a16:creationId xmlns:a16="http://schemas.microsoft.com/office/drawing/2014/main" id="{C92071E0-FAF2-F6D0-2A89-DB95C243FCFD}"/>
                  </a:ext>
                </a:extLst>
              </p:cNvPr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7" name="Google Shape;1860;p43">
              <a:extLst>
                <a:ext uri="{FF2B5EF4-FFF2-40B4-BE49-F238E27FC236}">
                  <a16:creationId xmlns:a16="http://schemas.microsoft.com/office/drawing/2014/main" id="{D74F6385-4069-D03A-804A-5BBFDB9F7263}"/>
                </a:ext>
              </a:extLst>
            </p:cNvPr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52" name="Google Shape;1861;p43">
                <a:extLst>
                  <a:ext uri="{FF2B5EF4-FFF2-40B4-BE49-F238E27FC236}">
                    <a16:creationId xmlns:a16="http://schemas.microsoft.com/office/drawing/2014/main" id="{3506988C-245D-E06E-9361-16E5F949097A}"/>
                  </a:ext>
                </a:extLst>
              </p:cNvPr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1862;p43">
                <a:extLst>
                  <a:ext uri="{FF2B5EF4-FFF2-40B4-BE49-F238E27FC236}">
                    <a16:creationId xmlns:a16="http://schemas.microsoft.com/office/drawing/2014/main" id="{A9469250-F3CF-966D-FF0A-EE74171D2B1E}"/>
                  </a:ext>
                </a:extLst>
              </p:cNvPr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863;p43">
                <a:extLst>
                  <a:ext uri="{FF2B5EF4-FFF2-40B4-BE49-F238E27FC236}">
                    <a16:creationId xmlns:a16="http://schemas.microsoft.com/office/drawing/2014/main" id="{783276D2-FC1A-0195-920C-D3B483858067}"/>
                  </a:ext>
                </a:extLst>
              </p:cNvPr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8" name="Google Shape;1864;p43">
              <a:extLst>
                <a:ext uri="{FF2B5EF4-FFF2-40B4-BE49-F238E27FC236}">
                  <a16:creationId xmlns:a16="http://schemas.microsoft.com/office/drawing/2014/main" id="{9616217B-BD3E-28A3-F7CD-940693E55E9D}"/>
                </a:ext>
              </a:extLst>
            </p:cNvPr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49" name="Google Shape;1865;p43">
                <a:extLst>
                  <a:ext uri="{FF2B5EF4-FFF2-40B4-BE49-F238E27FC236}">
                    <a16:creationId xmlns:a16="http://schemas.microsoft.com/office/drawing/2014/main" id="{EE456AD4-7FFA-F2D7-E4B0-69B8911DBC35}"/>
                  </a:ext>
                </a:extLst>
              </p:cNvPr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1866;p43">
                <a:extLst>
                  <a:ext uri="{FF2B5EF4-FFF2-40B4-BE49-F238E27FC236}">
                    <a16:creationId xmlns:a16="http://schemas.microsoft.com/office/drawing/2014/main" id="{1D38516D-AE5F-B277-9D53-7B64BCC497B5}"/>
                  </a:ext>
                </a:extLst>
              </p:cNvPr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1867;p43">
                <a:extLst>
                  <a:ext uri="{FF2B5EF4-FFF2-40B4-BE49-F238E27FC236}">
                    <a16:creationId xmlns:a16="http://schemas.microsoft.com/office/drawing/2014/main" id="{208344B0-3DF7-97E8-09FA-9B8B1C15E2E8}"/>
                  </a:ext>
                </a:extLst>
              </p:cNvPr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79" name="Google Shape;1918;p43">
            <a:extLst>
              <a:ext uri="{FF2B5EF4-FFF2-40B4-BE49-F238E27FC236}">
                <a16:creationId xmlns:a16="http://schemas.microsoft.com/office/drawing/2014/main" id="{55C1F29D-13D5-0E47-F8CB-91D95D1CE007}"/>
              </a:ext>
            </a:extLst>
          </p:cNvPr>
          <p:cNvSpPr/>
          <p:nvPr/>
        </p:nvSpPr>
        <p:spPr>
          <a:xfrm>
            <a:off x="9339990" y="2201662"/>
            <a:ext cx="102321" cy="189471"/>
          </a:xfrm>
          <a:custGeom>
            <a:avLst/>
            <a:gdLst/>
            <a:ahLst/>
            <a:cxnLst/>
            <a:rect l="l" t="t" r="r" b="b"/>
            <a:pathLst>
              <a:path w="4732" h="8761" extrusionOk="0">
                <a:moveTo>
                  <a:pt x="0" y="0"/>
                </a:moveTo>
                <a:lnTo>
                  <a:pt x="0" y="7553"/>
                </a:lnTo>
                <a:cubicBezTo>
                  <a:pt x="0" y="8219"/>
                  <a:pt x="1060" y="8761"/>
                  <a:pt x="2366" y="8761"/>
                </a:cubicBezTo>
                <a:cubicBezTo>
                  <a:pt x="3672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2" y="1208"/>
                  <a:pt x="2366" y="1208"/>
                </a:cubicBezTo>
                <a:cubicBezTo>
                  <a:pt x="1060" y="1208"/>
                  <a:pt x="0" y="666"/>
                  <a:pt x="0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0" name="Google Shape;4297;p64">
            <a:extLst>
              <a:ext uri="{FF2B5EF4-FFF2-40B4-BE49-F238E27FC236}">
                <a16:creationId xmlns:a16="http://schemas.microsoft.com/office/drawing/2014/main" id="{1A0C59FC-E1FB-66D5-E9F5-30F137F5F7AE}"/>
              </a:ext>
            </a:extLst>
          </p:cNvPr>
          <p:cNvGrpSpPr/>
          <p:nvPr/>
        </p:nvGrpSpPr>
        <p:grpSpPr>
          <a:xfrm>
            <a:off x="357155" y="1071438"/>
            <a:ext cx="597779" cy="513893"/>
            <a:chOff x="6000718" y="3070557"/>
            <a:chExt cx="587865" cy="517731"/>
          </a:xfrm>
        </p:grpSpPr>
        <p:sp>
          <p:nvSpPr>
            <p:cNvPr id="81" name="Google Shape;4298;p64">
              <a:extLst>
                <a:ext uri="{FF2B5EF4-FFF2-40B4-BE49-F238E27FC236}">
                  <a16:creationId xmlns:a16="http://schemas.microsoft.com/office/drawing/2014/main" id="{507BF171-6981-C3D8-691B-211CAE17B4FD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4299;p64">
              <a:extLst>
                <a:ext uri="{FF2B5EF4-FFF2-40B4-BE49-F238E27FC236}">
                  <a16:creationId xmlns:a16="http://schemas.microsoft.com/office/drawing/2014/main" id="{8F97A15B-3DB1-C4E2-9F45-2CC21D23D8CA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4300;p64">
              <a:extLst>
                <a:ext uri="{FF2B5EF4-FFF2-40B4-BE49-F238E27FC236}">
                  <a16:creationId xmlns:a16="http://schemas.microsoft.com/office/drawing/2014/main" id="{EDED9BEA-3EDC-B934-6AB1-5E0403F6576A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4301;p64">
              <a:extLst>
                <a:ext uri="{FF2B5EF4-FFF2-40B4-BE49-F238E27FC236}">
                  <a16:creationId xmlns:a16="http://schemas.microsoft.com/office/drawing/2014/main" id="{9319FC6C-0157-F0B2-295D-42234BEA5B5A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4302;p64">
              <a:extLst>
                <a:ext uri="{FF2B5EF4-FFF2-40B4-BE49-F238E27FC236}">
                  <a16:creationId xmlns:a16="http://schemas.microsoft.com/office/drawing/2014/main" id="{EFF3F47B-6BF0-F75A-F55B-67881D0F354E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4303;p64">
              <a:extLst>
                <a:ext uri="{FF2B5EF4-FFF2-40B4-BE49-F238E27FC236}">
                  <a16:creationId xmlns:a16="http://schemas.microsoft.com/office/drawing/2014/main" id="{CA02BC73-2226-9C30-0684-47384DCD4689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4304;p64">
              <a:extLst>
                <a:ext uri="{FF2B5EF4-FFF2-40B4-BE49-F238E27FC236}">
                  <a16:creationId xmlns:a16="http://schemas.microsoft.com/office/drawing/2014/main" id="{BFCE1466-C294-3B3A-DA2B-FD8B9A6B8187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4305;p64">
              <a:extLst>
                <a:ext uri="{FF2B5EF4-FFF2-40B4-BE49-F238E27FC236}">
                  <a16:creationId xmlns:a16="http://schemas.microsoft.com/office/drawing/2014/main" id="{F16EAF78-36DC-04C2-BDE7-F46D5145E685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4306;p64">
              <a:extLst>
                <a:ext uri="{FF2B5EF4-FFF2-40B4-BE49-F238E27FC236}">
                  <a16:creationId xmlns:a16="http://schemas.microsoft.com/office/drawing/2014/main" id="{E1165C8A-5134-0BFA-17CB-5AC3B5D13D35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4307;p64">
              <a:extLst>
                <a:ext uri="{FF2B5EF4-FFF2-40B4-BE49-F238E27FC236}">
                  <a16:creationId xmlns:a16="http://schemas.microsoft.com/office/drawing/2014/main" id="{254F0D99-D703-1084-2675-AFA69180A72E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1" name="Google Shape;1718;p43">
            <a:extLst>
              <a:ext uri="{FF2B5EF4-FFF2-40B4-BE49-F238E27FC236}">
                <a16:creationId xmlns:a16="http://schemas.microsoft.com/office/drawing/2014/main" id="{5C170D6E-FA00-6C9B-C16E-E73AC03FDD24}"/>
              </a:ext>
            </a:extLst>
          </p:cNvPr>
          <p:cNvGrpSpPr/>
          <p:nvPr/>
        </p:nvGrpSpPr>
        <p:grpSpPr>
          <a:xfrm>
            <a:off x="348641" y="4238297"/>
            <a:ext cx="813617" cy="752604"/>
            <a:chOff x="2431875" y="700600"/>
            <a:chExt cx="264700" cy="244850"/>
          </a:xfrm>
        </p:grpSpPr>
        <p:sp>
          <p:nvSpPr>
            <p:cNvPr id="92" name="Google Shape;1719;p43">
              <a:extLst>
                <a:ext uri="{FF2B5EF4-FFF2-40B4-BE49-F238E27FC236}">
                  <a16:creationId xmlns:a16="http://schemas.microsoft.com/office/drawing/2014/main" id="{C0CC4AF7-8028-BCFE-8EAC-8167640927A2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1720;p43">
              <a:extLst>
                <a:ext uri="{FF2B5EF4-FFF2-40B4-BE49-F238E27FC236}">
                  <a16:creationId xmlns:a16="http://schemas.microsoft.com/office/drawing/2014/main" id="{1CE17BB7-2C39-3A2D-A58B-A8EFD6A08D82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1721;p43">
              <a:extLst>
                <a:ext uri="{FF2B5EF4-FFF2-40B4-BE49-F238E27FC236}">
                  <a16:creationId xmlns:a16="http://schemas.microsoft.com/office/drawing/2014/main" id="{BF44DBE4-51C3-C84D-4943-900576F3CEEB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1722;p43">
              <a:extLst>
                <a:ext uri="{FF2B5EF4-FFF2-40B4-BE49-F238E27FC236}">
                  <a16:creationId xmlns:a16="http://schemas.microsoft.com/office/drawing/2014/main" id="{6B68FCFD-2071-3F02-7580-BFDB5963801A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1723;p43">
              <a:extLst>
                <a:ext uri="{FF2B5EF4-FFF2-40B4-BE49-F238E27FC236}">
                  <a16:creationId xmlns:a16="http://schemas.microsoft.com/office/drawing/2014/main" id="{500699B5-2405-8385-02DA-62372035B8FF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1724;p43">
              <a:extLst>
                <a:ext uri="{FF2B5EF4-FFF2-40B4-BE49-F238E27FC236}">
                  <a16:creationId xmlns:a16="http://schemas.microsoft.com/office/drawing/2014/main" id="{9030CB91-037F-2ACC-56F6-C60FDEFFE120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1725;p43">
              <a:extLst>
                <a:ext uri="{FF2B5EF4-FFF2-40B4-BE49-F238E27FC236}">
                  <a16:creationId xmlns:a16="http://schemas.microsoft.com/office/drawing/2014/main" id="{D2B9ED34-75DD-FBC3-6D52-D70AC99D32C8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1726;p43">
              <a:extLst>
                <a:ext uri="{FF2B5EF4-FFF2-40B4-BE49-F238E27FC236}">
                  <a16:creationId xmlns:a16="http://schemas.microsoft.com/office/drawing/2014/main" id="{A83516EB-62C5-A131-886B-480B2326DBB7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727;p43">
              <a:extLst>
                <a:ext uri="{FF2B5EF4-FFF2-40B4-BE49-F238E27FC236}">
                  <a16:creationId xmlns:a16="http://schemas.microsoft.com/office/drawing/2014/main" id="{2CCA2D3F-2A6E-37A6-13A1-44C69118D2C8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728;p43">
              <a:extLst>
                <a:ext uri="{FF2B5EF4-FFF2-40B4-BE49-F238E27FC236}">
                  <a16:creationId xmlns:a16="http://schemas.microsoft.com/office/drawing/2014/main" id="{7728B2C9-070C-7897-AE51-D16C258892EC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729;p43">
              <a:extLst>
                <a:ext uri="{FF2B5EF4-FFF2-40B4-BE49-F238E27FC236}">
                  <a16:creationId xmlns:a16="http://schemas.microsoft.com/office/drawing/2014/main" id="{46EB8F11-5640-7892-01EA-DF47CFA01029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730;p43">
              <a:extLst>
                <a:ext uri="{FF2B5EF4-FFF2-40B4-BE49-F238E27FC236}">
                  <a16:creationId xmlns:a16="http://schemas.microsoft.com/office/drawing/2014/main" id="{D8751E16-B081-4C8F-5324-FC880AE92DB2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731;p43">
              <a:extLst>
                <a:ext uri="{FF2B5EF4-FFF2-40B4-BE49-F238E27FC236}">
                  <a16:creationId xmlns:a16="http://schemas.microsoft.com/office/drawing/2014/main" id="{E9C0F7AB-2B9B-32D0-C831-826D5A665287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5" name="Google Shape;1814;p43">
            <a:extLst>
              <a:ext uri="{FF2B5EF4-FFF2-40B4-BE49-F238E27FC236}">
                <a16:creationId xmlns:a16="http://schemas.microsoft.com/office/drawing/2014/main" id="{9159F1B7-92E0-ADAC-63FC-31A95082FE08}"/>
              </a:ext>
            </a:extLst>
          </p:cNvPr>
          <p:cNvGrpSpPr/>
          <p:nvPr/>
        </p:nvGrpSpPr>
        <p:grpSpPr>
          <a:xfrm>
            <a:off x="145182" y="5050349"/>
            <a:ext cx="683051" cy="575445"/>
            <a:chOff x="2577764" y="2194918"/>
            <a:chExt cx="422855" cy="356269"/>
          </a:xfrm>
        </p:grpSpPr>
        <p:grpSp>
          <p:nvGrpSpPr>
            <p:cNvPr id="106" name="Google Shape;1815;p43">
              <a:extLst>
                <a:ext uri="{FF2B5EF4-FFF2-40B4-BE49-F238E27FC236}">
                  <a16:creationId xmlns:a16="http://schemas.microsoft.com/office/drawing/2014/main" id="{86FEEC27-5C50-6ABB-3BB5-11FF7808B162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116" name="Google Shape;1816;p43">
                <a:extLst>
                  <a:ext uri="{FF2B5EF4-FFF2-40B4-BE49-F238E27FC236}">
                    <a16:creationId xmlns:a16="http://schemas.microsoft.com/office/drawing/2014/main" id="{6595D814-0F9E-7188-9065-5D8B80EC73D9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817;p43">
                <a:extLst>
                  <a:ext uri="{FF2B5EF4-FFF2-40B4-BE49-F238E27FC236}">
                    <a16:creationId xmlns:a16="http://schemas.microsoft.com/office/drawing/2014/main" id="{E12A839B-9C7D-5171-F3DE-0D46AF2ACE3B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7" name="Google Shape;1818;p43">
              <a:extLst>
                <a:ext uri="{FF2B5EF4-FFF2-40B4-BE49-F238E27FC236}">
                  <a16:creationId xmlns:a16="http://schemas.microsoft.com/office/drawing/2014/main" id="{1423F8D9-86CF-FA4D-6F59-A1A5942C2C7A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114" name="Google Shape;1819;p43">
                <a:extLst>
                  <a:ext uri="{FF2B5EF4-FFF2-40B4-BE49-F238E27FC236}">
                    <a16:creationId xmlns:a16="http://schemas.microsoft.com/office/drawing/2014/main" id="{D8A577E9-87A5-BC2A-1432-1BBA787C0C80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820;p43">
                <a:extLst>
                  <a:ext uri="{FF2B5EF4-FFF2-40B4-BE49-F238E27FC236}">
                    <a16:creationId xmlns:a16="http://schemas.microsoft.com/office/drawing/2014/main" id="{A2E2A837-C747-21F6-F29C-D1EF6B7D3BEE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8" name="Google Shape;1821;p43">
              <a:extLst>
                <a:ext uri="{FF2B5EF4-FFF2-40B4-BE49-F238E27FC236}">
                  <a16:creationId xmlns:a16="http://schemas.microsoft.com/office/drawing/2014/main" id="{C58E33B6-C14C-807D-4495-2B87B678ACD1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112" name="Google Shape;1822;p43">
                <a:extLst>
                  <a:ext uri="{FF2B5EF4-FFF2-40B4-BE49-F238E27FC236}">
                    <a16:creationId xmlns:a16="http://schemas.microsoft.com/office/drawing/2014/main" id="{03D3C039-16A5-0366-18B5-1DB52ABDF86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1823;p43">
                <a:extLst>
                  <a:ext uri="{FF2B5EF4-FFF2-40B4-BE49-F238E27FC236}">
                    <a16:creationId xmlns:a16="http://schemas.microsoft.com/office/drawing/2014/main" id="{85339A76-9224-E467-6DE2-34369252CB10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9" name="Google Shape;1824;p43">
              <a:extLst>
                <a:ext uri="{FF2B5EF4-FFF2-40B4-BE49-F238E27FC236}">
                  <a16:creationId xmlns:a16="http://schemas.microsoft.com/office/drawing/2014/main" id="{DD490B7D-DAF4-E595-E4C0-8B78C7970611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110" name="Google Shape;1825;p43">
                <a:extLst>
                  <a:ext uri="{FF2B5EF4-FFF2-40B4-BE49-F238E27FC236}">
                    <a16:creationId xmlns:a16="http://schemas.microsoft.com/office/drawing/2014/main" id="{F4753794-3DEA-A0F0-4719-66235239E123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1826;p43">
                <a:extLst>
                  <a:ext uri="{FF2B5EF4-FFF2-40B4-BE49-F238E27FC236}">
                    <a16:creationId xmlns:a16="http://schemas.microsoft.com/office/drawing/2014/main" id="{B6CE7604-01A2-8178-57E3-4F4468FA90CA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18" name="Google Shape;1827;p43">
            <a:extLst>
              <a:ext uri="{FF2B5EF4-FFF2-40B4-BE49-F238E27FC236}">
                <a16:creationId xmlns:a16="http://schemas.microsoft.com/office/drawing/2014/main" id="{5955F30C-98CF-57C5-C20B-1CE2FF712814}"/>
              </a:ext>
            </a:extLst>
          </p:cNvPr>
          <p:cNvGrpSpPr/>
          <p:nvPr/>
        </p:nvGrpSpPr>
        <p:grpSpPr>
          <a:xfrm>
            <a:off x="279092" y="5625687"/>
            <a:ext cx="775099" cy="474860"/>
            <a:chOff x="1293855" y="3668534"/>
            <a:chExt cx="896137" cy="548930"/>
          </a:xfrm>
        </p:grpSpPr>
        <p:grpSp>
          <p:nvGrpSpPr>
            <p:cNvPr id="119" name="Google Shape;1828;p43">
              <a:extLst>
                <a:ext uri="{FF2B5EF4-FFF2-40B4-BE49-F238E27FC236}">
                  <a16:creationId xmlns:a16="http://schemas.microsoft.com/office/drawing/2014/main" id="{19851FF0-73FD-F918-E396-B2C7EB7A7163}"/>
                </a:ext>
              </a:extLst>
            </p:cNvPr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156" name="Google Shape;1829;p43">
                <a:extLst>
                  <a:ext uri="{FF2B5EF4-FFF2-40B4-BE49-F238E27FC236}">
                    <a16:creationId xmlns:a16="http://schemas.microsoft.com/office/drawing/2014/main" id="{3CB7A131-07DD-4716-CC81-38DD6889B019}"/>
                  </a:ext>
                </a:extLst>
              </p:cNvPr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830;p43">
                <a:extLst>
                  <a:ext uri="{FF2B5EF4-FFF2-40B4-BE49-F238E27FC236}">
                    <a16:creationId xmlns:a16="http://schemas.microsoft.com/office/drawing/2014/main" id="{DEDA6BDD-AAE9-4F7C-0F48-0BCB218F1426}"/>
                  </a:ext>
                </a:extLst>
              </p:cNvPr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831;p43">
                <a:extLst>
                  <a:ext uri="{FF2B5EF4-FFF2-40B4-BE49-F238E27FC236}">
                    <a16:creationId xmlns:a16="http://schemas.microsoft.com/office/drawing/2014/main" id="{1BA3B9D4-B921-65AF-1732-836A61FE074B}"/>
                  </a:ext>
                </a:extLst>
              </p:cNvPr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0" name="Google Shape;1832;p43">
              <a:extLst>
                <a:ext uri="{FF2B5EF4-FFF2-40B4-BE49-F238E27FC236}">
                  <a16:creationId xmlns:a16="http://schemas.microsoft.com/office/drawing/2014/main" id="{C56A3B7C-58BF-5CCA-B6D8-594365F2F02A}"/>
                </a:ext>
              </a:extLst>
            </p:cNvPr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153" name="Google Shape;1833;p43">
                <a:extLst>
                  <a:ext uri="{FF2B5EF4-FFF2-40B4-BE49-F238E27FC236}">
                    <a16:creationId xmlns:a16="http://schemas.microsoft.com/office/drawing/2014/main" id="{D2B9EDC3-7461-9410-B8A5-A2BFE9F9B3A3}"/>
                  </a:ext>
                </a:extLst>
              </p:cNvPr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834;p43">
                <a:extLst>
                  <a:ext uri="{FF2B5EF4-FFF2-40B4-BE49-F238E27FC236}">
                    <a16:creationId xmlns:a16="http://schemas.microsoft.com/office/drawing/2014/main" id="{C3DAFCC5-E380-EA3D-1F8C-A5BA62FFEB3B}"/>
                  </a:ext>
                </a:extLst>
              </p:cNvPr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835;p43">
                <a:extLst>
                  <a:ext uri="{FF2B5EF4-FFF2-40B4-BE49-F238E27FC236}">
                    <a16:creationId xmlns:a16="http://schemas.microsoft.com/office/drawing/2014/main" id="{3BC8E1F8-2377-E0A7-35BB-0163B3309567}"/>
                  </a:ext>
                </a:extLst>
              </p:cNvPr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1" name="Google Shape;1836;p43">
              <a:extLst>
                <a:ext uri="{FF2B5EF4-FFF2-40B4-BE49-F238E27FC236}">
                  <a16:creationId xmlns:a16="http://schemas.microsoft.com/office/drawing/2014/main" id="{7ED2347E-AB15-21A2-325D-8CDB9D945EB1}"/>
                </a:ext>
              </a:extLst>
            </p:cNvPr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150" name="Google Shape;1837;p43">
                <a:extLst>
                  <a:ext uri="{FF2B5EF4-FFF2-40B4-BE49-F238E27FC236}">
                    <a16:creationId xmlns:a16="http://schemas.microsoft.com/office/drawing/2014/main" id="{B0FF838E-86DE-F8CE-DC9E-12F8CCCF9ED5}"/>
                  </a:ext>
                </a:extLst>
              </p:cNvPr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838;p43">
                <a:extLst>
                  <a:ext uri="{FF2B5EF4-FFF2-40B4-BE49-F238E27FC236}">
                    <a16:creationId xmlns:a16="http://schemas.microsoft.com/office/drawing/2014/main" id="{48EFCA89-08A7-E8D6-8A26-9E149CB9B0BF}"/>
                  </a:ext>
                </a:extLst>
              </p:cNvPr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839;p43">
                <a:extLst>
                  <a:ext uri="{FF2B5EF4-FFF2-40B4-BE49-F238E27FC236}">
                    <a16:creationId xmlns:a16="http://schemas.microsoft.com/office/drawing/2014/main" id="{A10446D9-D666-641D-FB41-2D4B0D9D6386}"/>
                  </a:ext>
                </a:extLst>
              </p:cNvPr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2" name="Google Shape;1840;p43">
              <a:extLst>
                <a:ext uri="{FF2B5EF4-FFF2-40B4-BE49-F238E27FC236}">
                  <a16:creationId xmlns:a16="http://schemas.microsoft.com/office/drawing/2014/main" id="{FB5802CD-5BDF-C480-AB19-F13A1B8BBF5A}"/>
                </a:ext>
              </a:extLst>
            </p:cNvPr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147" name="Google Shape;1841;p43">
                <a:extLst>
                  <a:ext uri="{FF2B5EF4-FFF2-40B4-BE49-F238E27FC236}">
                    <a16:creationId xmlns:a16="http://schemas.microsoft.com/office/drawing/2014/main" id="{03B54E95-F4EA-083D-7A60-31C59D2B88AC}"/>
                  </a:ext>
                </a:extLst>
              </p:cNvPr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842;p43">
                <a:extLst>
                  <a:ext uri="{FF2B5EF4-FFF2-40B4-BE49-F238E27FC236}">
                    <a16:creationId xmlns:a16="http://schemas.microsoft.com/office/drawing/2014/main" id="{2E4D45BA-3A80-7AAF-992F-07FC9A4DBE3E}"/>
                  </a:ext>
                </a:extLst>
              </p:cNvPr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843;p43">
                <a:extLst>
                  <a:ext uri="{FF2B5EF4-FFF2-40B4-BE49-F238E27FC236}">
                    <a16:creationId xmlns:a16="http://schemas.microsoft.com/office/drawing/2014/main" id="{279E9CAE-4C82-7691-C329-A1E71A997079}"/>
                  </a:ext>
                </a:extLst>
              </p:cNvPr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3" name="Google Shape;1844;p43">
              <a:extLst>
                <a:ext uri="{FF2B5EF4-FFF2-40B4-BE49-F238E27FC236}">
                  <a16:creationId xmlns:a16="http://schemas.microsoft.com/office/drawing/2014/main" id="{A30FD484-E1E3-2C94-EEF9-5618CB6F2F4E}"/>
                </a:ext>
              </a:extLst>
            </p:cNvPr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144" name="Google Shape;1845;p43">
                <a:extLst>
                  <a:ext uri="{FF2B5EF4-FFF2-40B4-BE49-F238E27FC236}">
                    <a16:creationId xmlns:a16="http://schemas.microsoft.com/office/drawing/2014/main" id="{1D8E02ED-58A0-267D-E151-BF683D94E77B}"/>
                  </a:ext>
                </a:extLst>
              </p:cNvPr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846;p43">
                <a:extLst>
                  <a:ext uri="{FF2B5EF4-FFF2-40B4-BE49-F238E27FC236}">
                    <a16:creationId xmlns:a16="http://schemas.microsoft.com/office/drawing/2014/main" id="{EFFD43DC-E95E-6416-C269-3A3D919B881C}"/>
                  </a:ext>
                </a:extLst>
              </p:cNvPr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847;p43">
                <a:extLst>
                  <a:ext uri="{FF2B5EF4-FFF2-40B4-BE49-F238E27FC236}">
                    <a16:creationId xmlns:a16="http://schemas.microsoft.com/office/drawing/2014/main" id="{B6E1427B-9052-76C8-0763-ED9EA9C01E9E}"/>
                  </a:ext>
                </a:extLst>
              </p:cNvPr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4" name="Google Shape;1848;p43">
              <a:extLst>
                <a:ext uri="{FF2B5EF4-FFF2-40B4-BE49-F238E27FC236}">
                  <a16:creationId xmlns:a16="http://schemas.microsoft.com/office/drawing/2014/main" id="{9F718702-E8A6-A398-9027-E2476D785FBF}"/>
                </a:ext>
              </a:extLst>
            </p:cNvPr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141" name="Google Shape;1849;p43">
                <a:extLst>
                  <a:ext uri="{FF2B5EF4-FFF2-40B4-BE49-F238E27FC236}">
                    <a16:creationId xmlns:a16="http://schemas.microsoft.com/office/drawing/2014/main" id="{9F1937BE-5331-E145-B24B-E92838944999}"/>
                  </a:ext>
                </a:extLst>
              </p:cNvPr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850;p43">
                <a:extLst>
                  <a:ext uri="{FF2B5EF4-FFF2-40B4-BE49-F238E27FC236}">
                    <a16:creationId xmlns:a16="http://schemas.microsoft.com/office/drawing/2014/main" id="{D6E042DE-7DD1-EB42-44EB-4DCB1D02E6CE}"/>
                  </a:ext>
                </a:extLst>
              </p:cNvPr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851;p43">
                <a:extLst>
                  <a:ext uri="{FF2B5EF4-FFF2-40B4-BE49-F238E27FC236}">
                    <a16:creationId xmlns:a16="http://schemas.microsoft.com/office/drawing/2014/main" id="{628B8728-DC9F-26E4-5446-E2154D120E29}"/>
                  </a:ext>
                </a:extLst>
              </p:cNvPr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5" name="Google Shape;1852;p43">
              <a:extLst>
                <a:ext uri="{FF2B5EF4-FFF2-40B4-BE49-F238E27FC236}">
                  <a16:creationId xmlns:a16="http://schemas.microsoft.com/office/drawing/2014/main" id="{F6B93A46-DE2A-8C65-8003-0EB92453BECA}"/>
                </a:ext>
              </a:extLst>
            </p:cNvPr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138" name="Google Shape;1853;p43">
                <a:extLst>
                  <a:ext uri="{FF2B5EF4-FFF2-40B4-BE49-F238E27FC236}">
                    <a16:creationId xmlns:a16="http://schemas.microsoft.com/office/drawing/2014/main" id="{ED54405E-75DF-C9C6-2A5F-30D88E84F6C9}"/>
                  </a:ext>
                </a:extLst>
              </p:cNvPr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854;p43">
                <a:extLst>
                  <a:ext uri="{FF2B5EF4-FFF2-40B4-BE49-F238E27FC236}">
                    <a16:creationId xmlns:a16="http://schemas.microsoft.com/office/drawing/2014/main" id="{DCC95BB2-0905-6D4E-C782-B716B0109199}"/>
                  </a:ext>
                </a:extLst>
              </p:cNvPr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855;p43">
                <a:extLst>
                  <a:ext uri="{FF2B5EF4-FFF2-40B4-BE49-F238E27FC236}">
                    <a16:creationId xmlns:a16="http://schemas.microsoft.com/office/drawing/2014/main" id="{50B9AE41-BEE7-A851-45F0-609E52FDAA28}"/>
                  </a:ext>
                </a:extLst>
              </p:cNvPr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6" name="Google Shape;1856;p43">
              <a:extLst>
                <a:ext uri="{FF2B5EF4-FFF2-40B4-BE49-F238E27FC236}">
                  <a16:creationId xmlns:a16="http://schemas.microsoft.com/office/drawing/2014/main" id="{8D049B3F-666E-A4CF-AF2E-97D143DBB5EB}"/>
                </a:ext>
              </a:extLst>
            </p:cNvPr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135" name="Google Shape;1857;p43">
                <a:extLst>
                  <a:ext uri="{FF2B5EF4-FFF2-40B4-BE49-F238E27FC236}">
                    <a16:creationId xmlns:a16="http://schemas.microsoft.com/office/drawing/2014/main" id="{CDC8498F-FDBD-F3A6-1C82-85B626221137}"/>
                  </a:ext>
                </a:extLst>
              </p:cNvPr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858;p43">
                <a:extLst>
                  <a:ext uri="{FF2B5EF4-FFF2-40B4-BE49-F238E27FC236}">
                    <a16:creationId xmlns:a16="http://schemas.microsoft.com/office/drawing/2014/main" id="{296F32A4-3CF8-4A4F-7540-24510C8E67DA}"/>
                  </a:ext>
                </a:extLst>
              </p:cNvPr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859;p43">
                <a:extLst>
                  <a:ext uri="{FF2B5EF4-FFF2-40B4-BE49-F238E27FC236}">
                    <a16:creationId xmlns:a16="http://schemas.microsoft.com/office/drawing/2014/main" id="{55F678AB-0E99-F454-D6C0-87B95F90529D}"/>
                  </a:ext>
                </a:extLst>
              </p:cNvPr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7" name="Google Shape;1860;p43">
              <a:extLst>
                <a:ext uri="{FF2B5EF4-FFF2-40B4-BE49-F238E27FC236}">
                  <a16:creationId xmlns:a16="http://schemas.microsoft.com/office/drawing/2014/main" id="{28EBC684-82C6-5BCD-C4BA-7A18E81158D4}"/>
                </a:ext>
              </a:extLst>
            </p:cNvPr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132" name="Google Shape;1861;p43">
                <a:extLst>
                  <a:ext uri="{FF2B5EF4-FFF2-40B4-BE49-F238E27FC236}">
                    <a16:creationId xmlns:a16="http://schemas.microsoft.com/office/drawing/2014/main" id="{F052C7F7-0538-DBC6-D4E7-FEC8C95B5E39}"/>
                  </a:ext>
                </a:extLst>
              </p:cNvPr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862;p43">
                <a:extLst>
                  <a:ext uri="{FF2B5EF4-FFF2-40B4-BE49-F238E27FC236}">
                    <a16:creationId xmlns:a16="http://schemas.microsoft.com/office/drawing/2014/main" id="{56A31303-138D-0BCC-29C6-F314AF2EA428}"/>
                  </a:ext>
                </a:extLst>
              </p:cNvPr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863;p43">
                <a:extLst>
                  <a:ext uri="{FF2B5EF4-FFF2-40B4-BE49-F238E27FC236}">
                    <a16:creationId xmlns:a16="http://schemas.microsoft.com/office/drawing/2014/main" id="{9ABA1156-263E-A4BF-09AD-B795367C24A7}"/>
                  </a:ext>
                </a:extLst>
              </p:cNvPr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8" name="Google Shape;1864;p43">
              <a:extLst>
                <a:ext uri="{FF2B5EF4-FFF2-40B4-BE49-F238E27FC236}">
                  <a16:creationId xmlns:a16="http://schemas.microsoft.com/office/drawing/2014/main" id="{4CB92C79-8F94-7B76-5797-00D04C07628F}"/>
                </a:ext>
              </a:extLst>
            </p:cNvPr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129" name="Google Shape;1865;p43">
                <a:extLst>
                  <a:ext uri="{FF2B5EF4-FFF2-40B4-BE49-F238E27FC236}">
                    <a16:creationId xmlns:a16="http://schemas.microsoft.com/office/drawing/2014/main" id="{923607D7-02A2-DBD2-BE38-A0432CEEB124}"/>
                  </a:ext>
                </a:extLst>
              </p:cNvPr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866;p43">
                <a:extLst>
                  <a:ext uri="{FF2B5EF4-FFF2-40B4-BE49-F238E27FC236}">
                    <a16:creationId xmlns:a16="http://schemas.microsoft.com/office/drawing/2014/main" id="{F020F25B-D115-A805-E049-1B59DE490194}"/>
                  </a:ext>
                </a:extLst>
              </p:cNvPr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1867;p43">
                <a:extLst>
                  <a:ext uri="{FF2B5EF4-FFF2-40B4-BE49-F238E27FC236}">
                    <a16:creationId xmlns:a16="http://schemas.microsoft.com/office/drawing/2014/main" id="{67842E29-B439-AB0D-67B0-4AF3E89A7215}"/>
                  </a:ext>
                </a:extLst>
              </p:cNvPr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9" name="Google Shape;4297;p64">
            <a:extLst>
              <a:ext uri="{FF2B5EF4-FFF2-40B4-BE49-F238E27FC236}">
                <a16:creationId xmlns:a16="http://schemas.microsoft.com/office/drawing/2014/main" id="{824E0B48-B6AF-3C37-7FB2-A8E3F13083BA}"/>
              </a:ext>
            </a:extLst>
          </p:cNvPr>
          <p:cNvGrpSpPr/>
          <p:nvPr/>
        </p:nvGrpSpPr>
        <p:grpSpPr>
          <a:xfrm>
            <a:off x="287606" y="3671206"/>
            <a:ext cx="597779" cy="513893"/>
            <a:chOff x="6000718" y="3070557"/>
            <a:chExt cx="587865" cy="517731"/>
          </a:xfrm>
        </p:grpSpPr>
        <p:sp>
          <p:nvSpPr>
            <p:cNvPr id="160" name="Google Shape;4298;p64">
              <a:extLst>
                <a:ext uri="{FF2B5EF4-FFF2-40B4-BE49-F238E27FC236}">
                  <a16:creationId xmlns:a16="http://schemas.microsoft.com/office/drawing/2014/main" id="{60350235-D543-21F9-A787-3BE11662E0F1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" name="Google Shape;4299;p64">
              <a:extLst>
                <a:ext uri="{FF2B5EF4-FFF2-40B4-BE49-F238E27FC236}">
                  <a16:creationId xmlns:a16="http://schemas.microsoft.com/office/drawing/2014/main" id="{16499E9E-9DEC-D37A-0DF7-3E117249C7A3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" name="Google Shape;4300;p64">
              <a:extLst>
                <a:ext uri="{FF2B5EF4-FFF2-40B4-BE49-F238E27FC236}">
                  <a16:creationId xmlns:a16="http://schemas.microsoft.com/office/drawing/2014/main" id="{CFADE4DE-19DE-97D8-D34C-3C86E65E4E58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" name="Google Shape;4301;p64">
              <a:extLst>
                <a:ext uri="{FF2B5EF4-FFF2-40B4-BE49-F238E27FC236}">
                  <a16:creationId xmlns:a16="http://schemas.microsoft.com/office/drawing/2014/main" id="{8E052499-15B0-AA70-EC35-2B49988BC7CC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" name="Google Shape;4302;p64">
              <a:extLst>
                <a:ext uri="{FF2B5EF4-FFF2-40B4-BE49-F238E27FC236}">
                  <a16:creationId xmlns:a16="http://schemas.microsoft.com/office/drawing/2014/main" id="{B2663CCC-A610-EBF0-147E-5B6D05E6FF74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" name="Google Shape;4303;p64">
              <a:extLst>
                <a:ext uri="{FF2B5EF4-FFF2-40B4-BE49-F238E27FC236}">
                  <a16:creationId xmlns:a16="http://schemas.microsoft.com/office/drawing/2014/main" id="{EA514F97-4CE6-D923-E7A6-6D0AC8288EDF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6" name="Google Shape;4304;p64">
              <a:extLst>
                <a:ext uri="{FF2B5EF4-FFF2-40B4-BE49-F238E27FC236}">
                  <a16:creationId xmlns:a16="http://schemas.microsoft.com/office/drawing/2014/main" id="{1E39B507-EE9F-6FBF-4E36-00722B1B402A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" name="Google Shape;4305;p64">
              <a:extLst>
                <a:ext uri="{FF2B5EF4-FFF2-40B4-BE49-F238E27FC236}">
                  <a16:creationId xmlns:a16="http://schemas.microsoft.com/office/drawing/2014/main" id="{E8DB0AE9-E141-2489-9537-4F32D8CD9E99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" name="Google Shape;4306;p64">
              <a:extLst>
                <a:ext uri="{FF2B5EF4-FFF2-40B4-BE49-F238E27FC236}">
                  <a16:creationId xmlns:a16="http://schemas.microsoft.com/office/drawing/2014/main" id="{0F4BB3FA-E371-9BA2-7208-904E0F75D03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" name="Google Shape;4307;p64">
              <a:extLst>
                <a:ext uri="{FF2B5EF4-FFF2-40B4-BE49-F238E27FC236}">
                  <a16:creationId xmlns:a16="http://schemas.microsoft.com/office/drawing/2014/main" id="{F7928811-E0C0-9872-B397-E11392C302F6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70" name="Google Shape;1718;p43">
            <a:extLst>
              <a:ext uri="{FF2B5EF4-FFF2-40B4-BE49-F238E27FC236}">
                <a16:creationId xmlns:a16="http://schemas.microsoft.com/office/drawing/2014/main" id="{20CB58EB-34DC-F959-05E3-9F9B262F45A9}"/>
              </a:ext>
            </a:extLst>
          </p:cNvPr>
          <p:cNvGrpSpPr/>
          <p:nvPr/>
        </p:nvGrpSpPr>
        <p:grpSpPr>
          <a:xfrm>
            <a:off x="11165053" y="1653903"/>
            <a:ext cx="813617" cy="752604"/>
            <a:chOff x="2431875" y="700600"/>
            <a:chExt cx="264700" cy="244850"/>
          </a:xfrm>
        </p:grpSpPr>
        <p:sp>
          <p:nvSpPr>
            <p:cNvPr id="171" name="Google Shape;1719;p43">
              <a:extLst>
                <a:ext uri="{FF2B5EF4-FFF2-40B4-BE49-F238E27FC236}">
                  <a16:creationId xmlns:a16="http://schemas.microsoft.com/office/drawing/2014/main" id="{07D29CF6-4EBB-8583-1B36-6333DA022E50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0;p43">
              <a:extLst>
                <a:ext uri="{FF2B5EF4-FFF2-40B4-BE49-F238E27FC236}">
                  <a16:creationId xmlns:a16="http://schemas.microsoft.com/office/drawing/2014/main" id="{FFB48C2F-AF5B-A8DD-B3B6-578671629417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1721;p43">
              <a:extLst>
                <a:ext uri="{FF2B5EF4-FFF2-40B4-BE49-F238E27FC236}">
                  <a16:creationId xmlns:a16="http://schemas.microsoft.com/office/drawing/2014/main" id="{B7F1AEF0-507C-55BB-F53E-20D81C6E99D9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1722;p43">
              <a:extLst>
                <a:ext uri="{FF2B5EF4-FFF2-40B4-BE49-F238E27FC236}">
                  <a16:creationId xmlns:a16="http://schemas.microsoft.com/office/drawing/2014/main" id="{776F16C0-736A-EC04-08C1-B4C179373C70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1723;p43">
              <a:extLst>
                <a:ext uri="{FF2B5EF4-FFF2-40B4-BE49-F238E27FC236}">
                  <a16:creationId xmlns:a16="http://schemas.microsoft.com/office/drawing/2014/main" id="{33DA2C79-4737-D89B-C1E5-54BEE86FB4CE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1724;p43">
              <a:extLst>
                <a:ext uri="{FF2B5EF4-FFF2-40B4-BE49-F238E27FC236}">
                  <a16:creationId xmlns:a16="http://schemas.microsoft.com/office/drawing/2014/main" id="{494A5162-0120-9509-AB21-079FE23E28C4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25;p43">
              <a:extLst>
                <a:ext uri="{FF2B5EF4-FFF2-40B4-BE49-F238E27FC236}">
                  <a16:creationId xmlns:a16="http://schemas.microsoft.com/office/drawing/2014/main" id="{E6E4B827-0CFD-0C4B-DCBC-D1A4F9AD2613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1726;p43">
              <a:extLst>
                <a:ext uri="{FF2B5EF4-FFF2-40B4-BE49-F238E27FC236}">
                  <a16:creationId xmlns:a16="http://schemas.microsoft.com/office/drawing/2014/main" id="{193874F3-B10F-5F85-B106-901CDAE00470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Google Shape;1727;p43">
              <a:extLst>
                <a:ext uri="{FF2B5EF4-FFF2-40B4-BE49-F238E27FC236}">
                  <a16:creationId xmlns:a16="http://schemas.microsoft.com/office/drawing/2014/main" id="{AF5C6DEF-7C20-5B51-EBBB-4F13E3B26A73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728;p43">
              <a:extLst>
                <a:ext uri="{FF2B5EF4-FFF2-40B4-BE49-F238E27FC236}">
                  <a16:creationId xmlns:a16="http://schemas.microsoft.com/office/drawing/2014/main" id="{03B36590-9B27-C8A0-B891-EB39A26EB0C1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1729;p43">
              <a:extLst>
                <a:ext uri="{FF2B5EF4-FFF2-40B4-BE49-F238E27FC236}">
                  <a16:creationId xmlns:a16="http://schemas.microsoft.com/office/drawing/2014/main" id="{8A383650-F114-ECC4-6EC7-798003F6AFE1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1730;p43">
              <a:extLst>
                <a:ext uri="{FF2B5EF4-FFF2-40B4-BE49-F238E27FC236}">
                  <a16:creationId xmlns:a16="http://schemas.microsoft.com/office/drawing/2014/main" id="{DA969AF0-D4CF-B018-90E3-D8083CFBDE38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731;p43">
              <a:extLst>
                <a:ext uri="{FF2B5EF4-FFF2-40B4-BE49-F238E27FC236}">
                  <a16:creationId xmlns:a16="http://schemas.microsoft.com/office/drawing/2014/main" id="{33488FD3-26B9-8BCA-FF5C-D93979190287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84" name="Google Shape;1814;p43">
            <a:extLst>
              <a:ext uri="{FF2B5EF4-FFF2-40B4-BE49-F238E27FC236}">
                <a16:creationId xmlns:a16="http://schemas.microsoft.com/office/drawing/2014/main" id="{E11C678B-B638-A4EE-A895-5D7A70EEB425}"/>
              </a:ext>
            </a:extLst>
          </p:cNvPr>
          <p:cNvGrpSpPr/>
          <p:nvPr/>
        </p:nvGrpSpPr>
        <p:grpSpPr>
          <a:xfrm>
            <a:off x="10961594" y="2465955"/>
            <a:ext cx="683051" cy="575445"/>
            <a:chOff x="2577764" y="2194918"/>
            <a:chExt cx="422855" cy="356269"/>
          </a:xfrm>
        </p:grpSpPr>
        <p:grpSp>
          <p:nvGrpSpPr>
            <p:cNvPr id="185" name="Google Shape;1815;p43">
              <a:extLst>
                <a:ext uri="{FF2B5EF4-FFF2-40B4-BE49-F238E27FC236}">
                  <a16:creationId xmlns:a16="http://schemas.microsoft.com/office/drawing/2014/main" id="{13F945C7-0FC9-86E1-0C16-A15B94EBA0F0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195" name="Google Shape;1816;p43">
                <a:extLst>
                  <a:ext uri="{FF2B5EF4-FFF2-40B4-BE49-F238E27FC236}">
                    <a16:creationId xmlns:a16="http://schemas.microsoft.com/office/drawing/2014/main" id="{26CA8C6F-2AB1-1AC8-E689-676D9CA0A2E1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1817;p43">
                <a:extLst>
                  <a:ext uri="{FF2B5EF4-FFF2-40B4-BE49-F238E27FC236}">
                    <a16:creationId xmlns:a16="http://schemas.microsoft.com/office/drawing/2014/main" id="{889EECB4-AC1C-079F-665A-4E8C7586BF85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86" name="Google Shape;1818;p43">
              <a:extLst>
                <a:ext uri="{FF2B5EF4-FFF2-40B4-BE49-F238E27FC236}">
                  <a16:creationId xmlns:a16="http://schemas.microsoft.com/office/drawing/2014/main" id="{373C6C77-B829-BC94-A855-62879E46F6B7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193" name="Google Shape;1819;p43">
                <a:extLst>
                  <a:ext uri="{FF2B5EF4-FFF2-40B4-BE49-F238E27FC236}">
                    <a16:creationId xmlns:a16="http://schemas.microsoft.com/office/drawing/2014/main" id="{4730DFF7-8BE5-3126-B6B5-0455C4141E0A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1820;p43">
                <a:extLst>
                  <a:ext uri="{FF2B5EF4-FFF2-40B4-BE49-F238E27FC236}">
                    <a16:creationId xmlns:a16="http://schemas.microsoft.com/office/drawing/2014/main" id="{4AFC1032-4C43-9C7E-5C21-43DDE0371F09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87" name="Google Shape;1821;p43">
              <a:extLst>
                <a:ext uri="{FF2B5EF4-FFF2-40B4-BE49-F238E27FC236}">
                  <a16:creationId xmlns:a16="http://schemas.microsoft.com/office/drawing/2014/main" id="{8B3459F7-CD76-BE33-5667-6110822D4652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191" name="Google Shape;1822;p43">
                <a:extLst>
                  <a:ext uri="{FF2B5EF4-FFF2-40B4-BE49-F238E27FC236}">
                    <a16:creationId xmlns:a16="http://schemas.microsoft.com/office/drawing/2014/main" id="{44F0B233-9AC4-790D-9F34-93B60BB61762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1823;p43">
                <a:extLst>
                  <a:ext uri="{FF2B5EF4-FFF2-40B4-BE49-F238E27FC236}">
                    <a16:creationId xmlns:a16="http://schemas.microsoft.com/office/drawing/2014/main" id="{892FA170-072D-A339-8D69-ED8A4A239A0F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88" name="Google Shape;1824;p43">
              <a:extLst>
                <a:ext uri="{FF2B5EF4-FFF2-40B4-BE49-F238E27FC236}">
                  <a16:creationId xmlns:a16="http://schemas.microsoft.com/office/drawing/2014/main" id="{DB5F8497-CD2C-B67B-0106-B1E929C30B2A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189" name="Google Shape;1825;p43">
                <a:extLst>
                  <a:ext uri="{FF2B5EF4-FFF2-40B4-BE49-F238E27FC236}">
                    <a16:creationId xmlns:a16="http://schemas.microsoft.com/office/drawing/2014/main" id="{BBEA17EC-40D3-B080-0FC3-080D632C7F52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1826;p43">
                <a:extLst>
                  <a:ext uri="{FF2B5EF4-FFF2-40B4-BE49-F238E27FC236}">
                    <a16:creationId xmlns:a16="http://schemas.microsoft.com/office/drawing/2014/main" id="{429B3E80-7F66-D790-83A7-C86479D9AF0C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97" name="Google Shape;1827;p43">
            <a:extLst>
              <a:ext uri="{FF2B5EF4-FFF2-40B4-BE49-F238E27FC236}">
                <a16:creationId xmlns:a16="http://schemas.microsoft.com/office/drawing/2014/main" id="{F699315B-80CF-30D3-B71F-017CC5F489D0}"/>
              </a:ext>
            </a:extLst>
          </p:cNvPr>
          <p:cNvGrpSpPr/>
          <p:nvPr/>
        </p:nvGrpSpPr>
        <p:grpSpPr>
          <a:xfrm>
            <a:off x="11095504" y="3041293"/>
            <a:ext cx="775099" cy="474860"/>
            <a:chOff x="1293855" y="3668534"/>
            <a:chExt cx="896137" cy="548930"/>
          </a:xfrm>
        </p:grpSpPr>
        <p:grpSp>
          <p:nvGrpSpPr>
            <p:cNvPr id="198" name="Google Shape;1828;p43">
              <a:extLst>
                <a:ext uri="{FF2B5EF4-FFF2-40B4-BE49-F238E27FC236}">
                  <a16:creationId xmlns:a16="http://schemas.microsoft.com/office/drawing/2014/main" id="{07D29CFF-C2DE-8BD9-AB73-C3E41BBB4ECE}"/>
                </a:ext>
              </a:extLst>
            </p:cNvPr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235" name="Google Shape;1829;p43">
                <a:extLst>
                  <a:ext uri="{FF2B5EF4-FFF2-40B4-BE49-F238E27FC236}">
                    <a16:creationId xmlns:a16="http://schemas.microsoft.com/office/drawing/2014/main" id="{D96EA985-DB47-3FAB-F2BE-FAD2F4CC27FE}"/>
                  </a:ext>
                </a:extLst>
              </p:cNvPr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1830;p43">
                <a:extLst>
                  <a:ext uri="{FF2B5EF4-FFF2-40B4-BE49-F238E27FC236}">
                    <a16:creationId xmlns:a16="http://schemas.microsoft.com/office/drawing/2014/main" id="{DB89178C-38AB-4F86-F73F-866EE4C72D76}"/>
                  </a:ext>
                </a:extLst>
              </p:cNvPr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1831;p43">
                <a:extLst>
                  <a:ext uri="{FF2B5EF4-FFF2-40B4-BE49-F238E27FC236}">
                    <a16:creationId xmlns:a16="http://schemas.microsoft.com/office/drawing/2014/main" id="{D2241E92-8B71-E76D-ED1A-A70FEE72CFCF}"/>
                  </a:ext>
                </a:extLst>
              </p:cNvPr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9" name="Google Shape;1832;p43">
              <a:extLst>
                <a:ext uri="{FF2B5EF4-FFF2-40B4-BE49-F238E27FC236}">
                  <a16:creationId xmlns:a16="http://schemas.microsoft.com/office/drawing/2014/main" id="{B553B8AC-CFA1-542A-E3F7-BBA4FE1190A2}"/>
                </a:ext>
              </a:extLst>
            </p:cNvPr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232" name="Google Shape;1833;p43">
                <a:extLst>
                  <a:ext uri="{FF2B5EF4-FFF2-40B4-BE49-F238E27FC236}">
                    <a16:creationId xmlns:a16="http://schemas.microsoft.com/office/drawing/2014/main" id="{1C87C97A-2351-8D93-A67B-B8D9ADEE416D}"/>
                  </a:ext>
                </a:extLst>
              </p:cNvPr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1834;p43">
                <a:extLst>
                  <a:ext uri="{FF2B5EF4-FFF2-40B4-BE49-F238E27FC236}">
                    <a16:creationId xmlns:a16="http://schemas.microsoft.com/office/drawing/2014/main" id="{F8D26AAF-4623-59E8-A678-13C160422620}"/>
                  </a:ext>
                </a:extLst>
              </p:cNvPr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1835;p43">
                <a:extLst>
                  <a:ext uri="{FF2B5EF4-FFF2-40B4-BE49-F238E27FC236}">
                    <a16:creationId xmlns:a16="http://schemas.microsoft.com/office/drawing/2014/main" id="{4E21FADE-5750-6F3F-A99C-D04A151FBEC9}"/>
                  </a:ext>
                </a:extLst>
              </p:cNvPr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0" name="Google Shape;1836;p43">
              <a:extLst>
                <a:ext uri="{FF2B5EF4-FFF2-40B4-BE49-F238E27FC236}">
                  <a16:creationId xmlns:a16="http://schemas.microsoft.com/office/drawing/2014/main" id="{7C2CA152-3458-7C3F-5BF4-8FA58BEFF6B2}"/>
                </a:ext>
              </a:extLst>
            </p:cNvPr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229" name="Google Shape;1837;p43">
                <a:extLst>
                  <a:ext uri="{FF2B5EF4-FFF2-40B4-BE49-F238E27FC236}">
                    <a16:creationId xmlns:a16="http://schemas.microsoft.com/office/drawing/2014/main" id="{A5D7378E-DDC7-DA13-53C9-7AE48BDACB87}"/>
                  </a:ext>
                </a:extLst>
              </p:cNvPr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1838;p43">
                <a:extLst>
                  <a:ext uri="{FF2B5EF4-FFF2-40B4-BE49-F238E27FC236}">
                    <a16:creationId xmlns:a16="http://schemas.microsoft.com/office/drawing/2014/main" id="{6CA74181-853A-2CFA-438C-33ADBE315BCA}"/>
                  </a:ext>
                </a:extLst>
              </p:cNvPr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1839;p43">
                <a:extLst>
                  <a:ext uri="{FF2B5EF4-FFF2-40B4-BE49-F238E27FC236}">
                    <a16:creationId xmlns:a16="http://schemas.microsoft.com/office/drawing/2014/main" id="{AF232E7E-B89F-0E2D-9EEA-FBBFA96D13B2}"/>
                  </a:ext>
                </a:extLst>
              </p:cNvPr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1" name="Google Shape;1840;p43">
              <a:extLst>
                <a:ext uri="{FF2B5EF4-FFF2-40B4-BE49-F238E27FC236}">
                  <a16:creationId xmlns:a16="http://schemas.microsoft.com/office/drawing/2014/main" id="{EFDCB433-64A6-2028-3FF3-12A8AAB07E63}"/>
                </a:ext>
              </a:extLst>
            </p:cNvPr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226" name="Google Shape;1841;p43">
                <a:extLst>
                  <a:ext uri="{FF2B5EF4-FFF2-40B4-BE49-F238E27FC236}">
                    <a16:creationId xmlns:a16="http://schemas.microsoft.com/office/drawing/2014/main" id="{6C0BE374-44E5-D8CB-F8F0-B5A1A4EFC5AE}"/>
                  </a:ext>
                </a:extLst>
              </p:cNvPr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" name="Google Shape;1842;p43">
                <a:extLst>
                  <a:ext uri="{FF2B5EF4-FFF2-40B4-BE49-F238E27FC236}">
                    <a16:creationId xmlns:a16="http://schemas.microsoft.com/office/drawing/2014/main" id="{0F17231B-F9A1-AE27-86B1-E17E1AD23B98}"/>
                  </a:ext>
                </a:extLst>
              </p:cNvPr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1843;p43">
                <a:extLst>
                  <a:ext uri="{FF2B5EF4-FFF2-40B4-BE49-F238E27FC236}">
                    <a16:creationId xmlns:a16="http://schemas.microsoft.com/office/drawing/2014/main" id="{6016D837-F5BD-8B5A-4AFE-49756433C22F}"/>
                  </a:ext>
                </a:extLst>
              </p:cNvPr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2" name="Google Shape;1844;p43">
              <a:extLst>
                <a:ext uri="{FF2B5EF4-FFF2-40B4-BE49-F238E27FC236}">
                  <a16:creationId xmlns:a16="http://schemas.microsoft.com/office/drawing/2014/main" id="{327D0E84-6151-9A27-BB27-2EA562A373D8}"/>
                </a:ext>
              </a:extLst>
            </p:cNvPr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223" name="Google Shape;1845;p43">
                <a:extLst>
                  <a:ext uri="{FF2B5EF4-FFF2-40B4-BE49-F238E27FC236}">
                    <a16:creationId xmlns:a16="http://schemas.microsoft.com/office/drawing/2014/main" id="{570808B2-3BF4-ACE2-09C3-4ED1B15C589E}"/>
                  </a:ext>
                </a:extLst>
              </p:cNvPr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1846;p43">
                <a:extLst>
                  <a:ext uri="{FF2B5EF4-FFF2-40B4-BE49-F238E27FC236}">
                    <a16:creationId xmlns:a16="http://schemas.microsoft.com/office/drawing/2014/main" id="{44C87E9C-9E98-0336-5EFB-FA79678ED237}"/>
                  </a:ext>
                </a:extLst>
              </p:cNvPr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1847;p43">
                <a:extLst>
                  <a:ext uri="{FF2B5EF4-FFF2-40B4-BE49-F238E27FC236}">
                    <a16:creationId xmlns:a16="http://schemas.microsoft.com/office/drawing/2014/main" id="{98E2D399-8082-43BD-C87D-553514C52E15}"/>
                  </a:ext>
                </a:extLst>
              </p:cNvPr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3" name="Google Shape;1848;p43">
              <a:extLst>
                <a:ext uri="{FF2B5EF4-FFF2-40B4-BE49-F238E27FC236}">
                  <a16:creationId xmlns:a16="http://schemas.microsoft.com/office/drawing/2014/main" id="{542AF5C5-BC1E-BE20-ECFD-8C11FADA0172}"/>
                </a:ext>
              </a:extLst>
            </p:cNvPr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220" name="Google Shape;1849;p43">
                <a:extLst>
                  <a:ext uri="{FF2B5EF4-FFF2-40B4-BE49-F238E27FC236}">
                    <a16:creationId xmlns:a16="http://schemas.microsoft.com/office/drawing/2014/main" id="{4F3FAB77-6786-C570-BF81-49334DA1E14C}"/>
                  </a:ext>
                </a:extLst>
              </p:cNvPr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1850;p43">
                <a:extLst>
                  <a:ext uri="{FF2B5EF4-FFF2-40B4-BE49-F238E27FC236}">
                    <a16:creationId xmlns:a16="http://schemas.microsoft.com/office/drawing/2014/main" id="{4D27F292-7286-10FC-C8F5-37303AA695A7}"/>
                  </a:ext>
                </a:extLst>
              </p:cNvPr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1851;p43">
                <a:extLst>
                  <a:ext uri="{FF2B5EF4-FFF2-40B4-BE49-F238E27FC236}">
                    <a16:creationId xmlns:a16="http://schemas.microsoft.com/office/drawing/2014/main" id="{D6BA4CF9-2D4F-A56C-4A94-865C2FE2CB8D}"/>
                  </a:ext>
                </a:extLst>
              </p:cNvPr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4" name="Google Shape;1852;p43">
              <a:extLst>
                <a:ext uri="{FF2B5EF4-FFF2-40B4-BE49-F238E27FC236}">
                  <a16:creationId xmlns:a16="http://schemas.microsoft.com/office/drawing/2014/main" id="{8BF7B719-F443-1965-463B-FC09A8A3F056}"/>
                </a:ext>
              </a:extLst>
            </p:cNvPr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217" name="Google Shape;1853;p43">
                <a:extLst>
                  <a:ext uri="{FF2B5EF4-FFF2-40B4-BE49-F238E27FC236}">
                    <a16:creationId xmlns:a16="http://schemas.microsoft.com/office/drawing/2014/main" id="{F174CAB0-5721-1A77-CC31-45C260EC8B67}"/>
                  </a:ext>
                </a:extLst>
              </p:cNvPr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1854;p43">
                <a:extLst>
                  <a:ext uri="{FF2B5EF4-FFF2-40B4-BE49-F238E27FC236}">
                    <a16:creationId xmlns:a16="http://schemas.microsoft.com/office/drawing/2014/main" id="{6EC55423-4938-2501-418E-EB7F4A4DEF88}"/>
                  </a:ext>
                </a:extLst>
              </p:cNvPr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1855;p43">
                <a:extLst>
                  <a:ext uri="{FF2B5EF4-FFF2-40B4-BE49-F238E27FC236}">
                    <a16:creationId xmlns:a16="http://schemas.microsoft.com/office/drawing/2014/main" id="{CDC376E0-10CE-0459-92E8-C11390BB72DC}"/>
                  </a:ext>
                </a:extLst>
              </p:cNvPr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5" name="Google Shape;1856;p43">
              <a:extLst>
                <a:ext uri="{FF2B5EF4-FFF2-40B4-BE49-F238E27FC236}">
                  <a16:creationId xmlns:a16="http://schemas.microsoft.com/office/drawing/2014/main" id="{1F5B830A-53F3-05BE-11DA-EBEB3DDD35D1}"/>
                </a:ext>
              </a:extLst>
            </p:cNvPr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214" name="Google Shape;1857;p43">
                <a:extLst>
                  <a:ext uri="{FF2B5EF4-FFF2-40B4-BE49-F238E27FC236}">
                    <a16:creationId xmlns:a16="http://schemas.microsoft.com/office/drawing/2014/main" id="{DC5617F4-CAA1-3A0F-E433-7993E1E51556}"/>
                  </a:ext>
                </a:extLst>
              </p:cNvPr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1858;p43">
                <a:extLst>
                  <a:ext uri="{FF2B5EF4-FFF2-40B4-BE49-F238E27FC236}">
                    <a16:creationId xmlns:a16="http://schemas.microsoft.com/office/drawing/2014/main" id="{118122B0-0B55-9147-819C-53090F71FBC0}"/>
                  </a:ext>
                </a:extLst>
              </p:cNvPr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1859;p43">
                <a:extLst>
                  <a:ext uri="{FF2B5EF4-FFF2-40B4-BE49-F238E27FC236}">
                    <a16:creationId xmlns:a16="http://schemas.microsoft.com/office/drawing/2014/main" id="{A44D5646-7B67-3320-DEB9-4C220A8002C7}"/>
                  </a:ext>
                </a:extLst>
              </p:cNvPr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6" name="Google Shape;1860;p43">
              <a:extLst>
                <a:ext uri="{FF2B5EF4-FFF2-40B4-BE49-F238E27FC236}">
                  <a16:creationId xmlns:a16="http://schemas.microsoft.com/office/drawing/2014/main" id="{12C83348-0146-6D5B-4976-49F0B83CCE96}"/>
                </a:ext>
              </a:extLst>
            </p:cNvPr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211" name="Google Shape;1861;p43">
                <a:extLst>
                  <a:ext uri="{FF2B5EF4-FFF2-40B4-BE49-F238E27FC236}">
                    <a16:creationId xmlns:a16="http://schemas.microsoft.com/office/drawing/2014/main" id="{C297813A-6FDC-AD0D-EBAF-D4E324F67D07}"/>
                  </a:ext>
                </a:extLst>
              </p:cNvPr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1862;p43">
                <a:extLst>
                  <a:ext uri="{FF2B5EF4-FFF2-40B4-BE49-F238E27FC236}">
                    <a16:creationId xmlns:a16="http://schemas.microsoft.com/office/drawing/2014/main" id="{641DD5F7-8674-8528-36A0-8208FB6EDD74}"/>
                  </a:ext>
                </a:extLst>
              </p:cNvPr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1863;p43">
                <a:extLst>
                  <a:ext uri="{FF2B5EF4-FFF2-40B4-BE49-F238E27FC236}">
                    <a16:creationId xmlns:a16="http://schemas.microsoft.com/office/drawing/2014/main" id="{84B77679-5E24-1D14-4211-59F557DF5086}"/>
                  </a:ext>
                </a:extLst>
              </p:cNvPr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7" name="Google Shape;1864;p43">
              <a:extLst>
                <a:ext uri="{FF2B5EF4-FFF2-40B4-BE49-F238E27FC236}">
                  <a16:creationId xmlns:a16="http://schemas.microsoft.com/office/drawing/2014/main" id="{5F69357E-09A9-1C2B-05C4-23E07ECBFDD2}"/>
                </a:ext>
              </a:extLst>
            </p:cNvPr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208" name="Google Shape;1865;p43">
                <a:extLst>
                  <a:ext uri="{FF2B5EF4-FFF2-40B4-BE49-F238E27FC236}">
                    <a16:creationId xmlns:a16="http://schemas.microsoft.com/office/drawing/2014/main" id="{FA34CE38-9E37-6F1D-0543-4375F02BAE8B}"/>
                  </a:ext>
                </a:extLst>
              </p:cNvPr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1866;p43">
                <a:extLst>
                  <a:ext uri="{FF2B5EF4-FFF2-40B4-BE49-F238E27FC236}">
                    <a16:creationId xmlns:a16="http://schemas.microsoft.com/office/drawing/2014/main" id="{5B89592D-0471-2F00-E314-05CB9F2C9A65}"/>
                  </a:ext>
                </a:extLst>
              </p:cNvPr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1867;p43">
                <a:extLst>
                  <a:ext uri="{FF2B5EF4-FFF2-40B4-BE49-F238E27FC236}">
                    <a16:creationId xmlns:a16="http://schemas.microsoft.com/office/drawing/2014/main" id="{561BDC19-B546-90B9-35CD-A3EE422B449E}"/>
                  </a:ext>
                </a:extLst>
              </p:cNvPr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38" name="Google Shape;4297;p64">
            <a:extLst>
              <a:ext uri="{FF2B5EF4-FFF2-40B4-BE49-F238E27FC236}">
                <a16:creationId xmlns:a16="http://schemas.microsoft.com/office/drawing/2014/main" id="{1490E4BD-E7B9-5E82-8D6A-4ECAA0161181}"/>
              </a:ext>
            </a:extLst>
          </p:cNvPr>
          <p:cNvGrpSpPr/>
          <p:nvPr/>
        </p:nvGrpSpPr>
        <p:grpSpPr>
          <a:xfrm>
            <a:off x="11104018" y="1086812"/>
            <a:ext cx="597779" cy="513893"/>
            <a:chOff x="6000718" y="3070557"/>
            <a:chExt cx="587865" cy="517731"/>
          </a:xfrm>
        </p:grpSpPr>
        <p:sp>
          <p:nvSpPr>
            <p:cNvPr id="239" name="Google Shape;4298;p64">
              <a:extLst>
                <a:ext uri="{FF2B5EF4-FFF2-40B4-BE49-F238E27FC236}">
                  <a16:creationId xmlns:a16="http://schemas.microsoft.com/office/drawing/2014/main" id="{F4F7EBA2-E25B-B417-D8B8-EF33159155CB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0" name="Google Shape;4299;p64">
              <a:extLst>
                <a:ext uri="{FF2B5EF4-FFF2-40B4-BE49-F238E27FC236}">
                  <a16:creationId xmlns:a16="http://schemas.microsoft.com/office/drawing/2014/main" id="{2567AD37-48B9-216B-37F7-177766DBD966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1" name="Google Shape;4300;p64">
              <a:extLst>
                <a:ext uri="{FF2B5EF4-FFF2-40B4-BE49-F238E27FC236}">
                  <a16:creationId xmlns:a16="http://schemas.microsoft.com/office/drawing/2014/main" id="{C49E3497-E00F-DAB6-5B3B-D4AA9D190D62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2" name="Google Shape;4301;p64">
              <a:extLst>
                <a:ext uri="{FF2B5EF4-FFF2-40B4-BE49-F238E27FC236}">
                  <a16:creationId xmlns:a16="http://schemas.microsoft.com/office/drawing/2014/main" id="{AF755C61-9A5E-7C4D-597A-CBFCB59B16D1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3" name="Google Shape;4302;p64">
              <a:extLst>
                <a:ext uri="{FF2B5EF4-FFF2-40B4-BE49-F238E27FC236}">
                  <a16:creationId xmlns:a16="http://schemas.microsoft.com/office/drawing/2014/main" id="{3C23CF2F-FDE1-84EC-DDE5-561B12F3D4C5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" name="Google Shape;4303;p64">
              <a:extLst>
                <a:ext uri="{FF2B5EF4-FFF2-40B4-BE49-F238E27FC236}">
                  <a16:creationId xmlns:a16="http://schemas.microsoft.com/office/drawing/2014/main" id="{FEE3C333-6704-64D3-95D0-726C2C7D5DFF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5" name="Google Shape;4304;p64">
              <a:extLst>
                <a:ext uri="{FF2B5EF4-FFF2-40B4-BE49-F238E27FC236}">
                  <a16:creationId xmlns:a16="http://schemas.microsoft.com/office/drawing/2014/main" id="{B83C43B2-9B82-CFF1-6452-40F4908E7353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4305;p64">
              <a:extLst>
                <a:ext uri="{FF2B5EF4-FFF2-40B4-BE49-F238E27FC236}">
                  <a16:creationId xmlns:a16="http://schemas.microsoft.com/office/drawing/2014/main" id="{122B531E-D9DF-6A59-3116-1DC9D34755BE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7" name="Google Shape;4306;p64">
              <a:extLst>
                <a:ext uri="{FF2B5EF4-FFF2-40B4-BE49-F238E27FC236}">
                  <a16:creationId xmlns:a16="http://schemas.microsoft.com/office/drawing/2014/main" id="{E4850E12-7285-524D-E0D5-D81201FBCDE3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" name="Google Shape;4307;p64">
              <a:extLst>
                <a:ext uri="{FF2B5EF4-FFF2-40B4-BE49-F238E27FC236}">
                  <a16:creationId xmlns:a16="http://schemas.microsoft.com/office/drawing/2014/main" id="{1CF13709-C555-A952-3552-382B2165F946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49" name="Google Shape;1718;p43">
            <a:extLst>
              <a:ext uri="{FF2B5EF4-FFF2-40B4-BE49-F238E27FC236}">
                <a16:creationId xmlns:a16="http://schemas.microsoft.com/office/drawing/2014/main" id="{96B9D722-5E8D-2658-A8BD-E711A7DF4B77}"/>
              </a:ext>
            </a:extLst>
          </p:cNvPr>
          <p:cNvGrpSpPr/>
          <p:nvPr/>
        </p:nvGrpSpPr>
        <p:grpSpPr>
          <a:xfrm>
            <a:off x="11095504" y="4253671"/>
            <a:ext cx="813617" cy="752604"/>
            <a:chOff x="2431875" y="700600"/>
            <a:chExt cx="264700" cy="244850"/>
          </a:xfrm>
        </p:grpSpPr>
        <p:sp>
          <p:nvSpPr>
            <p:cNvPr id="250" name="Google Shape;1719;p43">
              <a:extLst>
                <a:ext uri="{FF2B5EF4-FFF2-40B4-BE49-F238E27FC236}">
                  <a16:creationId xmlns:a16="http://schemas.microsoft.com/office/drawing/2014/main" id="{7BD453D3-6FDE-E762-A6C1-B8FA298D1E3B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1720;p43">
              <a:extLst>
                <a:ext uri="{FF2B5EF4-FFF2-40B4-BE49-F238E27FC236}">
                  <a16:creationId xmlns:a16="http://schemas.microsoft.com/office/drawing/2014/main" id="{5643C05F-BCE7-1C86-E43B-D24C91B510DE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1721;p43">
              <a:extLst>
                <a:ext uri="{FF2B5EF4-FFF2-40B4-BE49-F238E27FC236}">
                  <a16:creationId xmlns:a16="http://schemas.microsoft.com/office/drawing/2014/main" id="{D07986A5-3A92-B453-0924-81FEE66F90B9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1722;p43">
              <a:extLst>
                <a:ext uri="{FF2B5EF4-FFF2-40B4-BE49-F238E27FC236}">
                  <a16:creationId xmlns:a16="http://schemas.microsoft.com/office/drawing/2014/main" id="{BC7B9386-8E97-771E-8BCD-37F6C474C53F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1723;p43">
              <a:extLst>
                <a:ext uri="{FF2B5EF4-FFF2-40B4-BE49-F238E27FC236}">
                  <a16:creationId xmlns:a16="http://schemas.microsoft.com/office/drawing/2014/main" id="{002FE3A8-9163-7C3B-16D7-10A532E7BD55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1724;p43">
              <a:extLst>
                <a:ext uri="{FF2B5EF4-FFF2-40B4-BE49-F238E27FC236}">
                  <a16:creationId xmlns:a16="http://schemas.microsoft.com/office/drawing/2014/main" id="{59644796-B92B-0C5C-691D-2299A8555F59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1725;p43">
              <a:extLst>
                <a:ext uri="{FF2B5EF4-FFF2-40B4-BE49-F238E27FC236}">
                  <a16:creationId xmlns:a16="http://schemas.microsoft.com/office/drawing/2014/main" id="{0E737714-BEFB-B90D-474E-629FA67C1A80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1726;p43">
              <a:extLst>
                <a:ext uri="{FF2B5EF4-FFF2-40B4-BE49-F238E27FC236}">
                  <a16:creationId xmlns:a16="http://schemas.microsoft.com/office/drawing/2014/main" id="{D89953C2-CD3C-18FE-B41D-5DBD696FAC46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1727;p43">
              <a:extLst>
                <a:ext uri="{FF2B5EF4-FFF2-40B4-BE49-F238E27FC236}">
                  <a16:creationId xmlns:a16="http://schemas.microsoft.com/office/drawing/2014/main" id="{3F983A3F-8EE2-869C-96CD-85C12134FC15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1728;p43">
              <a:extLst>
                <a:ext uri="{FF2B5EF4-FFF2-40B4-BE49-F238E27FC236}">
                  <a16:creationId xmlns:a16="http://schemas.microsoft.com/office/drawing/2014/main" id="{4CA03D2C-BC72-7623-0D6B-B7AC0495BF42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1729;p43">
              <a:extLst>
                <a:ext uri="{FF2B5EF4-FFF2-40B4-BE49-F238E27FC236}">
                  <a16:creationId xmlns:a16="http://schemas.microsoft.com/office/drawing/2014/main" id="{E0A7FF3A-F0FF-1673-8A96-946E25082F64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1730;p43">
              <a:extLst>
                <a:ext uri="{FF2B5EF4-FFF2-40B4-BE49-F238E27FC236}">
                  <a16:creationId xmlns:a16="http://schemas.microsoft.com/office/drawing/2014/main" id="{59F2BC23-9D3C-28F8-5255-914B313859EB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1731;p43">
              <a:extLst>
                <a:ext uri="{FF2B5EF4-FFF2-40B4-BE49-F238E27FC236}">
                  <a16:creationId xmlns:a16="http://schemas.microsoft.com/office/drawing/2014/main" id="{49162C55-1C12-EC9F-E930-D254687FF029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63" name="Google Shape;1814;p43">
            <a:extLst>
              <a:ext uri="{FF2B5EF4-FFF2-40B4-BE49-F238E27FC236}">
                <a16:creationId xmlns:a16="http://schemas.microsoft.com/office/drawing/2014/main" id="{835E2BF6-63A7-6D88-F2A5-6307C2129B20}"/>
              </a:ext>
            </a:extLst>
          </p:cNvPr>
          <p:cNvGrpSpPr/>
          <p:nvPr/>
        </p:nvGrpSpPr>
        <p:grpSpPr>
          <a:xfrm>
            <a:off x="10892045" y="5065723"/>
            <a:ext cx="683051" cy="575445"/>
            <a:chOff x="2577764" y="2194918"/>
            <a:chExt cx="422855" cy="356269"/>
          </a:xfrm>
        </p:grpSpPr>
        <p:grpSp>
          <p:nvGrpSpPr>
            <p:cNvPr id="264" name="Google Shape;1815;p43">
              <a:extLst>
                <a:ext uri="{FF2B5EF4-FFF2-40B4-BE49-F238E27FC236}">
                  <a16:creationId xmlns:a16="http://schemas.microsoft.com/office/drawing/2014/main" id="{E656FA07-66C6-D30F-FA66-FE8654D41AFB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74" name="Google Shape;1816;p43">
                <a:extLst>
                  <a:ext uri="{FF2B5EF4-FFF2-40B4-BE49-F238E27FC236}">
                    <a16:creationId xmlns:a16="http://schemas.microsoft.com/office/drawing/2014/main" id="{89517843-07A4-F09B-79A7-AF4AD5D813FB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1817;p43">
                <a:extLst>
                  <a:ext uri="{FF2B5EF4-FFF2-40B4-BE49-F238E27FC236}">
                    <a16:creationId xmlns:a16="http://schemas.microsoft.com/office/drawing/2014/main" id="{D344C062-924D-A84E-C0A6-F43C07501454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5" name="Google Shape;1818;p43">
              <a:extLst>
                <a:ext uri="{FF2B5EF4-FFF2-40B4-BE49-F238E27FC236}">
                  <a16:creationId xmlns:a16="http://schemas.microsoft.com/office/drawing/2014/main" id="{1FA7BA28-90F5-AEC6-A85A-DBC2CF79CA41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72" name="Google Shape;1819;p43">
                <a:extLst>
                  <a:ext uri="{FF2B5EF4-FFF2-40B4-BE49-F238E27FC236}">
                    <a16:creationId xmlns:a16="http://schemas.microsoft.com/office/drawing/2014/main" id="{A14D510A-3804-0235-C190-FD278DD77721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3" name="Google Shape;1820;p43">
                <a:extLst>
                  <a:ext uri="{FF2B5EF4-FFF2-40B4-BE49-F238E27FC236}">
                    <a16:creationId xmlns:a16="http://schemas.microsoft.com/office/drawing/2014/main" id="{8A1918BF-C16E-BE5E-E660-148566945CD6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6" name="Google Shape;1821;p43">
              <a:extLst>
                <a:ext uri="{FF2B5EF4-FFF2-40B4-BE49-F238E27FC236}">
                  <a16:creationId xmlns:a16="http://schemas.microsoft.com/office/drawing/2014/main" id="{6554848F-61A9-8DA0-7891-5060F579648E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270" name="Google Shape;1822;p43">
                <a:extLst>
                  <a:ext uri="{FF2B5EF4-FFF2-40B4-BE49-F238E27FC236}">
                    <a16:creationId xmlns:a16="http://schemas.microsoft.com/office/drawing/2014/main" id="{74AFF68E-E317-CD97-F35B-1F4CD35D26F4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1823;p43">
                <a:extLst>
                  <a:ext uri="{FF2B5EF4-FFF2-40B4-BE49-F238E27FC236}">
                    <a16:creationId xmlns:a16="http://schemas.microsoft.com/office/drawing/2014/main" id="{44F33888-82F4-2976-BDC5-E8A240D1C51B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7" name="Google Shape;1824;p43">
              <a:extLst>
                <a:ext uri="{FF2B5EF4-FFF2-40B4-BE49-F238E27FC236}">
                  <a16:creationId xmlns:a16="http://schemas.microsoft.com/office/drawing/2014/main" id="{2D5B999B-0D00-1BB9-E61D-469099BCE3D6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268" name="Google Shape;1825;p43">
                <a:extLst>
                  <a:ext uri="{FF2B5EF4-FFF2-40B4-BE49-F238E27FC236}">
                    <a16:creationId xmlns:a16="http://schemas.microsoft.com/office/drawing/2014/main" id="{BF5D3423-65E0-9CE1-1B1C-3D238D74B05F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1826;p43">
                <a:extLst>
                  <a:ext uri="{FF2B5EF4-FFF2-40B4-BE49-F238E27FC236}">
                    <a16:creationId xmlns:a16="http://schemas.microsoft.com/office/drawing/2014/main" id="{D6665627-4134-E819-D94F-D2D629E5E9AB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76" name="Google Shape;1827;p43">
            <a:extLst>
              <a:ext uri="{FF2B5EF4-FFF2-40B4-BE49-F238E27FC236}">
                <a16:creationId xmlns:a16="http://schemas.microsoft.com/office/drawing/2014/main" id="{12ADF55F-6A6C-9CB8-D655-4A789DF657DE}"/>
              </a:ext>
            </a:extLst>
          </p:cNvPr>
          <p:cNvGrpSpPr/>
          <p:nvPr/>
        </p:nvGrpSpPr>
        <p:grpSpPr>
          <a:xfrm>
            <a:off x="11025955" y="5641061"/>
            <a:ext cx="775099" cy="474860"/>
            <a:chOff x="1293855" y="3668534"/>
            <a:chExt cx="896137" cy="548930"/>
          </a:xfrm>
        </p:grpSpPr>
        <p:grpSp>
          <p:nvGrpSpPr>
            <p:cNvPr id="277" name="Google Shape;1828;p43">
              <a:extLst>
                <a:ext uri="{FF2B5EF4-FFF2-40B4-BE49-F238E27FC236}">
                  <a16:creationId xmlns:a16="http://schemas.microsoft.com/office/drawing/2014/main" id="{6C356BD2-BBDD-69E2-E455-DD5F8BEF2E68}"/>
                </a:ext>
              </a:extLst>
            </p:cNvPr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314" name="Google Shape;1829;p43">
                <a:extLst>
                  <a:ext uri="{FF2B5EF4-FFF2-40B4-BE49-F238E27FC236}">
                    <a16:creationId xmlns:a16="http://schemas.microsoft.com/office/drawing/2014/main" id="{AD765224-3A3F-0FFD-79D7-1DE18F6D015C}"/>
                  </a:ext>
                </a:extLst>
              </p:cNvPr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" name="Google Shape;1830;p43">
                <a:extLst>
                  <a:ext uri="{FF2B5EF4-FFF2-40B4-BE49-F238E27FC236}">
                    <a16:creationId xmlns:a16="http://schemas.microsoft.com/office/drawing/2014/main" id="{B2045A9F-001C-63CD-2689-299F4495EE7E}"/>
                  </a:ext>
                </a:extLst>
              </p:cNvPr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" name="Google Shape;1831;p43">
                <a:extLst>
                  <a:ext uri="{FF2B5EF4-FFF2-40B4-BE49-F238E27FC236}">
                    <a16:creationId xmlns:a16="http://schemas.microsoft.com/office/drawing/2014/main" id="{57D3B233-7EE1-564F-27F1-6EA6639727D9}"/>
                  </a:ext>
                </a:extLst>
              </p:cNvPr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8" name="Google Shape;1832;p43">
              <a:extLst>
                <a:ext uri="{FF2B5EF4-FFF2-40B4-BE49-F238E27FC236}">
                  <a16:creationId xmlns:a16="http://schemas.microsoft.com/office/drawing/2014/main" id="{5CCCE1DA-DB66-E5C4-E1AB-6E5908502BEC}"/>
                </a:ext>
              </a:extLst>
            </p:cNvPr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311" name="Google Shape;1833;p43">
                <a:extLst>
                  <a:ext uri="{FF2B5EF4-FFF2-40B4-BE49-F238E27FC236}">
                    <a16:creationId xmlns:a16="http://schemas.microsoft.com/office/drawing/2014/main" id="{C5C60534-064D-F818-2DE3-FC1DC48D488C}"/>
                  </a:ext>
                </a:extLst>
              </p:cNvPr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" name="Google Shape;1834;p43">
                <a:extLst>
                  <a:ext uri="{FF2B5EF4-FFF2-40B4-BE49-F238E27FC236}">
                    <a16:creationId xmlns:a16="http://schemas.microsoft.com/office/drawing/2014/main" id="{30B0DECB-5D9C-7D68-BC1B-EB210EB0BE75}"/>
                  </a:ext>
                </a:extLst>
              </p:cNvPr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" name="Google Shape;1835;p43">
                <a:extLst>
                  <a:ext uri="{FF2B5EF4-FFF2-40B4-BE49-F238E27FC236}">
                    <a16:creationId xmlns:a16="http://schemas.microsoft.com/office/drawing/2014/main" id="{DA29C822-A267-6138-5E74-6FDC8F704752}"/>
                  </a:ext>
                </a:extLst>
              </p:cNvPr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9" name="Google Shape;1836;p43">
              <a:extLst>
                <a:ext uri="{FF2B5EF4-FFF2-40B4-BE49-F238E27FC236}">
                  <a16:creationId xmlns:a16="http://schemas.microsoft.com/office/drawing/2014/main" id="{36E6D638-E892-A085-93D8-8305553D4A9E}"/>
                </a:ext>
              </a:extLst>
            </p:cNvPr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308" name="Google Shape;1837;p43">
                <a:extLst>
                  <a:ext uri="{FF2B5EF4-FFF2-40B4-BE49-F238E27FC236}">
                    <a16:creationId xmlns:a16="http://schemas.microsoft.com/office/drawing/2014/main" id="{CEBF544D-91ED-B68F-C932-D392360A5F5F}"/>
                  </a:ext>
                </a:extLst>
              </p:cNvPr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" name="Google Shape;1838;p43">
                <a:extLst>
                  <a:ext uri="{FF2B5EF4-FFF2-40B4-BE49-F238E27FC236}">
                    <a16:creationId xmlns:a16="http://schemas.microsoft.com/office/drawing/2014/main" id="{47F56983-E08A-B3A9-1367-3BACC5CBD358}"/>
                  </a:ext>
                </a:extLst>
              </p:cNvPr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" name="Google Shape;1839;p43">
                <a:extLst>
                  <a:ext uri="{FF2B5EF4-FFF2-40B4-BE49-F238E27FC236}">
                    <a16:creationId xmlns:a16="http://schemas.microsoft.com/office/drawing/2014/main" id="{8ECF18A5-B8C9-114C-86CE-FF0B3F1CEE4B}"/>
                  </a:ext>
                </a:extLst>
              </p:cNvPr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0" name="Google Shape;1840;p43">
              <a:extLst>
                <a:ext uri="{FF2B5EF4-FFF2-40B4-BE49-F238E27FC236}">
                  <a16:creationId xmlns:a16="http://schemas.microsoft.com/office/drawing/2014/main" id="{68EEDEF5-69B1-3DD9-6611-068EF92E8C5F}"/>
                </a:ext>
              </a:extLst>
            </p:cNvPr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305" name="Google Shape;1841;p43">
                <a:extLst>
                  <a:ext uri="{FF2B5EF4-FFF2-40B4-BE49-F238E27FC236}">
                    <a16:creationId xmlns:a16="http://schemas.microsoft.com/office/drawing/2014/main" id="{8FC81DAE-AB78-EA22-3938-2A8A1F9C8FD2}"/>
                  </a:ext>
                </a:extLst>
              </p:cNvPr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6" name="Google Shape;1842;p43">
                <a:extLst>
                  <a:ext uri="{FF2B5EF4-FFF2-40B4-BE49-F238E27FC236}">
                    <a16:creationId xmlns:a16="http://schemas.microsoft.com/office/drawing/2014/main" id="{7F758129-0650-CB8E-8661-7A7F99CB5972}"/>
                  </a:ext>
                </a:extLst>
              </p:cNvPr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" name="Google Shape;1843;p43">
                <a:extLst>
                  <a:ext uri="{FF2B5EF4-FFF2-40B4-BE49-F238E27FC236}">
                    <a16:creationId xmlns:a16="http://schemas.microsoft.com/office/drawing/2014/main" id="{0C2CA2E9-8F1A-32E4-9089-73B174691F04}"/>
                  </a:ext>
                </a:extLst>
              </p:cNvPr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1" name="Google Shape;1844;p43">
              <a:extLst>
                <a:ext uri="{FF2B5EF4-FFF2-40B4-BE49-F238E27FC236}">
                  <a16:creationId xmlns:a16="http://schemas.microsoft.com/office/drawing/2014/main" id="{D9C0DD46-4E85-117E-8494-D774BD36DE91}"/>
                </a:ext>
              </a:extLst>
            </p:cNvPr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302" name="Google Shape;1845;p43">
                <a:extLst>
                  <a:ext uri="{FF2B5EF4-FFF2-40B4-BE49-F238E27FC236}">
                    <a16:creationId xmlns:a16="http://schemas.microsoft.com/office/drawing/2014/main" id="{9312E48F-D9C0-A9E9-E871-C7727E0D5754}"/>
                  </a:ext>
                </a:extLst>
              </p:cNvPr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" name="Google Shape;1846;p43">
                <a:extLst>
                  <a:ext uri="{FF2B5EF4-FFF2-40B4-BE49-F238E27FC236}">
                    <a16:creationId xmlns:a16="http://schemas.microsoft.com/office/drawing/2014/main" id="{36CF3393-854B-3853-3C14-1B5EB7785485}"/>
                  </a:ext>
                </a:extLst>
              </p:cNvPr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1847;p43">
                <a:extLst>
                  <a:ext uri="{FF2B5EF4-FFF2-40B4-BE49-F238E27FC236}">
                    <a16:creationId xmlns:a16="http://schemas.microsoft.com/office/drawing/2014/main" id="{211B75BC-2065-75FD-D876-8E237263C27A}"/>
                  </a:ext>
                </a:extLst>
              </p:cNvPr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2" name="Google Shape;1848;p43">
              <a:extLst>
                <a:ext uri="{FF2B5EF4-FFF2-40B4-BE49-F238E27FC236}">
                  <a16:creationId xmlns:a16="http://schemas.microsoft.com/office/drawing/2014/main" id="{C3EE8B4E-D86A-7AE0-F38F-276783C1538E}"/>
                </a:ext>
              </a:extLst>
            </p:cNvPr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299" name="Google Shape;1849;p43">
                <a:extLst>
                  <a:ext uri="{FF2B5EF4-FFF2-40B4-BE49-F238E27FC236}">
                    <a16:creationId xmlns:a16="http://schemas.microsoft.com/office/drawing/2014/main" id="{FCABC727-17A6-2DEB-DF85-F575AA384380}"/>
                  </a:ext>
                </a:extLst>
              </p:cNvPr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1850;p43">
                <a:extLst>
                  <a:ext uri="{FF2B5EF4-FFF2-40B4-BE49-F238E27FC236}">
                    <a16:creationId xmlns:a16="http://schemas.microsoft.com/office/drawing/2014/main" id="{4FF2E8CF-91DE-F2FC-7551-181D8659D32B}"/>
                  </a:ext>
                </a:extLst>
              </p:cNvPr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1851;p43">
                <a:extLst>
                  <a:ext uri="{FF2B5EF4-FFF2-40B4-BE49-F238E27FC236}">
                    <a16:creationId xmlns:a16="http://schemas.microsoft.com/office/drawing/2014/main" id="{815CCC5C-EC3A-82DF-E1EA-305BF8F5FD2B}"/>
                  </a:ext>
                </a:extLst>
              </p:cNvPr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3" name="Google Shape;1852;p43">
              <a:extLst>
                <a:ext uri="{FF2B5EF4-FFF2-40B4-BE49-F238E27FC236}">
                  <a16:creationId xmlns:a16="http://schemas.microsoft.com/office/drawing/2014/main" id="{78413811-8370-5F44-17AA-29BBA94CA604}"/>
                </a:ext>
              </a:extLst>
            </p:cNvPr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296" name="Google Shape;1853;p43">
                <a:extLst>
                  <a:ext uri="{FF2B5EF4-FFF2-40B4-BE49-F238E27FC236}">
                    <a16:creationId xmlns:a16="http://schemas.microsoft.com/office/drawing/2014/main" id="{2C1655F2-3A48-FFD9-D23C-CFAF832F901E}"/>
                  </a:ext>
                </a:extLst>
              </p:cNvPr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7" name="Google Shape;1854;p43">
                <a:extLst>
                  <a:ext uri="{FF2B5EF4-FFF2-40B4-BE49-F238E27FC236}">
                    <a16:creationId xmlns:a16="http://schemas.microsoft.com/office/drawing/2014/main" id="{94B2327C-5804-A644-AB35-99E072D34BE2}"/>
                  </a:ext>
                </a:extLst>
              </p:cNvPr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8" name="Google Shape;1855;p43">
                <a:extLst>
                  <a:ext uri="{FF2B5EF4-FFF2-40B4-BE49-F238E27FC236}">
                    <a16:creationId xmlns:a16="http://schemas.microsoft.com/office/drawing/2014/main" id="{4845879E-219A-0B1D-98F8-EE4FC455C11A}"/>
                  </a:ext>
                </a:extLst>
              </p:cNvPr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4" name="Google Shape;1856;p43">
              <a:extLst>
                <a:ext uri="{FF2B5EF4-FFF2-40B4-BE49-F238E27FC236}">
                  <a16:creationId xmlns:a16="http://schemas.microsoft.com/office/drawing/2014/main" id="{32667C36-C38E-B320-42EE-BBB4D9C60238}"/>
                </a:ext>
              </a:extLst>
            </p:cNvPr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293" name="Google Shape;1857;p43">
                <a:extLst>
                  <a:ext uri="{FF2B5EF4-FFF2-40B4-BE49-F238E27FC236}">
                    <a16:creationId xmlns:a16="http://schemas.microsoft.com/office/drawing/2014/main" id="{6DC99940-35FA-25FE-4F46-FC7A3AE02CB9}"/>
                  </a:ext>
                </a:extLst>
              </p:cNvPr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4" name="Google Shape;1858;p43">
                <a:extLst>
                  <a:ext uri="{FF2B5EF4-FFF2-40B4-BE49-F238E27FC236}">
                    <a16:creationId xmlns:a16="http://schemas.microsoft.com/office/drawing/2014/main" id="{1D751BD3-E789-6DAB-11A0-931945E77B40}"/>
                  </a:ext>
                </a:extLst>
              </p:cNvPr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5" name="Google Shape;1859;p43">
                <a:extLst>
                  <a:ext uri="{FF2B5EF4-FFF2-40B4-BE49-F238E27FC236}">
                    <a16:creationId xmlns:a16="http://schemas.microsoft.com/office/drawing/2014/main" id="{EA8609E6-45AE-1832-0D49-2DFEAB0CF728}"/>
                  </a:ext>
                </a:extLst>
              </p:cNvPr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5" name="Google Shape;1860;p43">
              <a:extLst>
                <a:ext uri="{FF2B5EF4-FFF2-40B4-BE49-F238E27FC236}">
                  <a16:creationId xmlns:a16="http://schemas.microsoft.com/office/drawing/2014/main" id="{DAD67046-3504-5D7D-4ECD-195BE183ACE0}"/>
                </a:ext>
              </a:extLst>
            </p:cNvPr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290" name="Google Shape;1861;p43">
                <a:extLst>
                  <a:ext uri="{FF2B5EF4-FFF2-40B4-BE49-F238E27FC236}">
                    <a16:creationId xmlns:a16="http://schemas.microsoft.com/office/drawing/2014/main" id="{E24EBD46-7D72-6A77-2927-F6F72F9AB8EF}"/>
                  </a:ext>
                </a:extLst>
              </p:cNvPr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1" name="Google Shape;1862;p43">
                <a:extLst>
                  <a:ext uri="{FF2B5EF4-FFF2-40B4-BE49-F238E27FC236}">
                    <a16:creationId xmlns:a16="http://schemas.microsoft.com/office/drawing/2014/main" id="{05110F96-41C0-6898-18EA-924800D9A34A}"/>
                  </a:ext>
                </a:extLst>
              </p:cNvPr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2" name="Google Shape;1863;p43">
                <a:extLst>
                  <a:ext uri="{FF2B5EF4-FFF2-40B4-BE49-F238E27FC236}">
                    <a16:creationId xmlns:a16="http://schemas.microsoft.com/office/drawing/2014/main" id="{A0AE2696-7818-AAD5-119B-B5251771E0DC}"/>
                  </a:ext>
                </a:extLst>
              </p:cNvPr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6" name="Google Shape;1864;p43">
              <a:extLst>
                <a:ext uri="{FF2B5EF4-FFF2-40B4-BE49-F238E27FC236}">
                  <a16:creationId xmlns:a16="http://schemas.microsoft.com/office/drawing/2014/main" id="{96A7B45F-F148-277B-EA28-92CDE05582F6}"/>
                </a:ext>
              </a:extLst>
            </p:cNvPr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287" name="Google Shape;1865;p43">
                <a:extLst>
                  <a:ext uri="{FF2B5EF4-FFF2-40B4-BE49-F238E27FC236}">
                    <a16:creationId xmlns:a16="http://schemas.microsoft.com/office/drawing/2014/main" id="{F90D60F8-A8A7-3CAB-1E24-057398FFF3D3}"/>
                  </a:ext>
                </a:extLst>
              </p:cNvPr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8" name="Google Shape;1866;p43">
                <a:extLst>
                  <a:ext uri="{FF2B5EF4-FFF2-40B4-BE49-F238E27FC236}">
                    <a16:creationId xmlns:a16="http://schemas.microsoft.com/office/drawing/2014/main" id="{8A1DBACF-C764-ACFF-FADE-B943338771A1}"/>
                  </a:ext>
                </a:extLst>
              </p:cNvPr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1867;p43">
                <a:extLst>
                  <a:ext uri="{FF2B5EF4-FFF2-40B4-BE49-F238E27FC236}">
                    <a16:creationId xmlns:a16="http://schemas.microsoft.com/office/drawing/2014/main" id="{2EDA5132-1A27-7571-448B-D8FCFC6641D8}"/>
                  </a:ext>
                </a:extLst>
              </p:cNvPr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17" name="Google Shape;4297;p64">
            <a:extLst>
              <a:ext uri="{FF2B5EF4-FFF2-40B4-BE49-F238E27FC236}">
                <a16:creationId xmlns:a16="http://schemas.microsoft.com/office/drawing/2014/main" id="{E587D0AF-C680-5939-720E-2D2415413002}"/>
              </a:ext>
            </a:extLst>
          </p:cNvPr>
          <p:cNvGrpSpPr/>
          <p:nvPr/>
        </p:nvGrpSpPr>
        <p:grpSpPr>
          <a:xfrm>
            <a:off x="11034469" y="3686580"/>
            <a:ext cx="597779" cy="513893"/>
            <a:chOff x="6000718" y="3070557"/>
            <a:chExt cx="587865" cy="517731"/>
          </a:xfrm>
        </p:grpSpPr>
        <p:sp>
          <p:nvSpPr>
            <p:cNvPr id="318" name="Google Shape;4298;p64">
              <a:extLst>
                <a:ext uri="{FF2B5EF4-FFF2-40B4-BE49-F238E27FC236}">
                  <a16:creationId xmlns:a16="http://schemas.microsoft.com/office/drawing/2014/main" id="{C00DD182-86EE-35B8-F3E1-A9AF7982C6A7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9" name="Google Shape;4299;p64">
              <a:extLst>
                <a:ext uri="{FF2B5EF4-FFF2-40B4-BE49-F238E27FC236}">
                  <a16:creationId xmlns:a16="http://schemas.microsoft.com/office/drawing/2014/main" id="{8BD16B5B-0E84-99FB-D957-563EA144E46C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0" name="Google Shape;4300;p64">
              <a:extLst>
                <a:ext uri="{FF2B5EF4-FFF2-40B4-BE49-F238E27FC236}">
                  <a16:creationId xmlns:a16="http://schemas.microsoft.com/office/drawing/2014/main" id="{B870B00B-DED2-1678-C516-6792A12982C5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4301;p64">
              <a:extLst>
                <a:ext uri="{FF2B5EF4-FFF2-40B4-BE49-F238E27FC236}">
                  <a16:creationId xmlns:a16="http://schemas.microsoft.com/office/drawing/2014/main" id="{C91D3D0B-6C07-5A1F-A98B-651AAE647C03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" name="Google Shape;4302;p64">
              <a:extLst>
                <a:ext uri="{FF2B5EF4-FFF2-40B4-BE49-F238E27FC236}">
                  <a16:creationId xmlns:a16="http://schemas.microsoft.com/office/drawing/2014/main" id="{92957FC3-2759-0964-D745-74F1335373B0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4303;p64">
              <a:extLst>
                <a:ext uri="{FF2B5EF4-FFF2-40B4-BE49-F238E27FC236}">
                  <a16:creationId xmlns:a16="http://schemas.microsoft.com/office/drawing/2014/main" id="{3BBD6B16-2323-CCDF-24DC-7F95C0B2AEFC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" name="Google Shape;4304;p64">
              <a:extLst>
                <a:ext uri="{FF2B5EF4-FFF2-40B4-BE49-F238E27FC236}">
                  <a16:creationId xmlns:a16="http://schemas.microsoft.com/office/drawing/2014/main" id="{4CDC2664-5700-AF2B-DB95-836705632A6D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5" name="Google Shape;4305;p64">
              <a:extLst>
                <a:ext uri="{FF2B5EF4-FFF2-40B4-BE49-F238E27FC236}">
                  <a16:creationId xmlns:a16="http://schemas.microsoft.com/office/drawing/2014/main" id="{6ED78EE1-AF72-A218-E131-8012BF72C8D7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6" name="Google Shape;4306;p64">
              <a:extLst>
                <a:ext uri="{FF2B5EF4-FFF2-40B4-BE49-F238E27FC236}">
                  <a16:creationId xmlns:a16="http://schemas.microsoft.com/office/drawing/2014/main" id="{DE2AD016-0F14-5DA1-68A4-5A4977DDD275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7" name="Google Shape;4307;p64">
              <a:extLst>
                <a:ext uri="{FF2B5EF4-FFF2-40B4-BE49-F238E27FC236}">
                  <a16:creationId xmlns:a16="http://schemas.microsoft.com/office/drawing/2014/main" id="{C9F53589-8B79-244C-B60F-ADF251F63B41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895650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1364</TotalTime>
  <Words>429</Words>
  <Application>Microsoft Office PowerPoint</Application>
  <PresentationFormat>Широкоэкранный</PresentationFormat>
  <Paragraphs>74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Bookman Old Style</vt:lpstr>
      <vt:lpstr>Calibri</vt:lpstr>
      <vt:lpstr>Calibri Light</vt:lpstr>
      <vt:lpstr>Cambria</vt:lpstr>
      <vt:lpstr>Courier New</vt:lpstr>
      <vt:lpstr>Montserrat</vt:lpstr>
      <vt:lpstr>Для Академия инноваторов 16_9</vt:lpstr>
      <vt:lpstr>DataMindStorm</vt:lpstr>
      <vt:lpstr>DataMindStorm</vt:lpstr>
      <vt:lpstr>Аналитика данных пользователей</vt:lpstr>
      <vt:lpstr>Презентация PowerPoint</vt:lpstr>
      <vt:lpstr>Презентация PowerPoint</vt:lpstr>
      <vt:lpstr>Фильтрация занятий для холодных пользователей</vt:lpstr>
      <vt:lpstr>Презентация PowerPoint</vt:lpstr>
      <vt:lpstr>Геолокация</vt:lpstr>
      <vt:lpstr>Дашборд</vt:lpstr>
      <vt:lpstr>Итог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Admin</cp:lastModifiedBy>
  <cp:revision>66</cp:revision>
  <dcterms:created xsi:type="dcterms:W3CDTF">2023-05-15T07:36:23Z</dcterms:created>
  <dcterms:modified xsi:type="dcterms:W3CDTF">2023-05-28T15:38:43Z</dcterms:modified>
</cp:coreProperties>
</file>